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86" r:id="rId2"/>
    <p:sldMasterId id="2147483700" r:id="rId3"/>
    <p:sldMasterId id="2147483709" r:id="rId4"/>
    <p:sldMasterId id="2147483723" r:id="rId5"/>
    <p:sldMasterId id="2147483733" r:id="rId6"/>
    <p:sldMasterId id="2147483744" r:id="rId7"/>
  </p:sldMasterIdLst>
  <p:notesMasterIdLst>
    <p:notesMasterId r:id="rId31"/>
  </p:notesMasterIdLst>
  <p:sldIdLst>
    <p:sldId id="381" r:id="rId8"/>
    <p:sldId id="325" r:id="rId9"/>
    <p:sldId id="327" r:id="rId10"/>
    <p:sldId id="328" r:id="rId11"/>
    <p:sldId id="337" r:id="rId12"/>
    <p:sldId id="338" r:id="rId13"/>
    <p:sldId id="345" r:id="rId14"/>
    <p:sldId id="347" r:id="rId15"/>
    <p:sldId id="361" r:id="rId16"/>
    <p:sldId id="355" r:id="rId17"/>
    <p:sldId id="357" r:id="rId18"/>
    <p:sldId id="358" r:id="rId19"/>
    <p:sldId id="362" r:id="rId20"/>
    <p:sldId id="363" r:id="rId21"/>
    <p:sldId id="365" r:id="rId22"/>
    <p:sldId id="366" r:id="rId23"/>
    <p:sldId id="368" r:id="rId24"/>
    <p:sldId id="369" r:id="rId25"/>
    <p:sldId id="370" r:id="rId26"/>
    <p:sldId id="373" r:id="rId27"/>
    <p:sldId id="376" r:id="rId28"/>
    <p:sldId id="379" r:id="rId29"/>
    <p:sldId id="380" r:id="rId30"/>
  </p:sldIdLst>
  <p:sldSz cx="12192000" cy="6858000"/>
  <p:notesSz cx="6858000" cy="9144000"/>
  <p:custDataLst>
    <p:tags r:id="rId32"/>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029" autoAdjust="0"/>
    <p:restoredTop sz="81747" autoAdjust="0"/>
  </p:normalViewPr>
  <p:slideViewPr>
    <p:cSldViewPr snapToGrid="0">
      <p:cViewPr varScale="1">
        <p:scale>
          <a:sx n="59" d="100"/>
          <a:sy n="59" d="100"/>
        </p:scale>
        <p:origin x="612" y="66"/>
      </p:cViewPr>
      <p:guideLst/>
    </p:cSldViewPr>
  </p:slideViewPr>
  <p:notesTextViewPr>
    <p:cViewPr>
      <p:scale>
        <a:sx n="3" d="2"/>
        <a:sy n="3" d="2"/>
      </p:scale>
      <p:origin x="0" y="0"/>
    </p:cViewPr>
  </p:notesTextViewPr>
  <p:sorterViewPr>
    <p:cViewPr varScale="1">
      <p:scale>
        <a:sx n="100" d="100"/>
        <a:sy n="100" d="100"/>
      </p:scale>
      <p:origin x="0" y="-19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EB872C-CE01-4137-B34B-6CD41E17D9DB}" type="datetimeFigureOut">
              <a:rPr lang="en-US" smtClean="0"/>
              <a:t>1/28/2019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94A639-47C3-4E2A-B560-0906B6D0A382}" type="slidenum">
              <a:rPr lang="en-US" smtClean="0"/>
              <a:t>‹#›</a:t>
            </a:fld>
            <a:endParaRPr lang="en-US" dirty="0"/>
          </a:p>
        </p:txBody>
      </p:sp>
    </p:spTree>
    <p:extLst>
      <p:ext uri="{BB962C8B-B14F-4D97-AF65-F5344CB8AC3E}">
        <p14:creationId xmlns:p14="http://schemas.microsoft.com/office/powerpoint/2010/main" val="2569798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F3D7A1-C631-4F5E-913A-668CC585B8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8905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Producers</a:t>
            </a:r>
            <a:r>
              <a:rPr lang="en-US" baseline="0" dirty="0"/>
              <a:t> can prepare by getting a premises identification number or PIN. This PIN can be requested from the office of your State Animal Health Official. The PIN includes a valid 911 address and a set of matching coordinates as well as the latitude and longitude reflecting the actual location of the animals on the premises. Having a validated PIN will speed up communication and response during an outbreak. If you already have a PIN, it would be good to verify that the PIN is associated with the actual location of the animals. Another way to prepare is to start putting you PIN on all diagnostic laboratory submissions and animal movements.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F3D7A1-C631-4F5E-913A-668CC585B8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9259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F3D7A1-C631-4F5E-913A-668CC585B8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3484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Producers can</a:t>
            </a:r>
            <a:r>
              <a:rPr lang="en-US" baseline="0" dirty="0"/>
              <a:t> prepare by making sure they are recording animal movements, maintaining a visitor logbook and track other movements on the site such as visitors and equipment. Keeping these records electronically is ideal, but paper copies are also available on the website which can be utilized. As you can see here, some forms include both PQA Plus and SPS logos, so they may be very similar to forms you are already using.</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9B1C1-8CE9-488C-8EAA-18483C2A346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4298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aseline="0" dirty="0"/>
              <a:t>If your farm is in a regulatory control area, surveillance may include periodic inspection by regulatory officials or your herd veterinarian. You can help with this process by looking for the production parameters and clinical signs associated with FMD, CSF, or ASF in the animals in your herd. Animal caretakers look over their animals on a daily basis.  Caretakers can review the clinical signs associated with the diseases and look for them on a daily basis. Observing these clinical signs or changes in production should raise concern. Make sure the caretakers know who to contact immediately whether that be a site manager, veterinarian, or the regulatory officials.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54F9F0-79FD-4398-9D69-DD4B4B5BDB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9957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a:t>
            </a:r>
            <a:r>
              <a:rPr lang="en-US" baseline="0" dirty="0"/>
              <a:t> resources  available to help caretakers understand the clinical signs associated with the three diseases. W</a:t>
            </a:r>
            <a:r>
              <a:rPr lang="en-US" dirty="0"/>
              <a:t>all</a:t>
            </a:r>
            <a:r>
              <a:rPr lang="en-US" baseline="0" dirty="0"/>
              <a:t>charts addressing FMD, CSF, and ASF are laminated so they can be disinfected and hung in the barns for animal caretakers to see on a daily basis and be reminded of the clinical signs associated with these diseases. They are available in English and Spanish. Wall charts can be ordered free of charge from the Pork Store. PDFs can be downloaded from the securepork.org website.</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54F9F0-79FD-4398-9D69-DD4B4B5BDB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1220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Surveillance may</a:t>
            </a:r>
            <a:r>
              <a:rPr lang="en-US" baseline="0" dirty="0"/>
              <a:t> include both diagnostic testing and observations. Information is available on the securepork.org website on how to collect oral fluid samples and nasal swabs in the event caretakers will be allowed to collect these samples during an outbreak.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9B1C1-8CE9-488C-8EAA-18483C2A346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9492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SPS Plan is one of several</a:t>
            </a:r>
            <a:r>
              <a:rPr lang="en-US" baseline="0" dirty="0"/>
              <a:t> Secure Food Supply Plans funded by USDA APHIS. The Pork Checkoff has also provided funding for the SPS Plan. The Secure Milk and Secure Beef Plans both address Foot and Mouth Disease Outbreaks whereas Secure Pork addresses Foot and Mouth Disease, Classical swine fever and African swine fever.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AD489-664E-4F4E-B083-3D54E1FF73B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4339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common components across all the Secure</a:t>
            </a:r>
            <a:r>
              <a:rPr lang="en-US" baseline="0" dirty="0"/>
              <a:t> Food Supply Plans include</a:t>
            </a:r>
            <a:r>
              <a:rPr lang="en-US" dirty="0"/>
              <a:t> the Voluntary pre-outbreak preparedness components, biosecurity, surveillance, traceability, movement permits and risk assessments.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9B1C1-8CE9-488C-8EAA-18483C2A346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0876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6425" y="1144588"/>
            <a:ext cx="5495925" cy="3092450"/>
          </a:xfrm>
        </p:spPr>
      </p:sp>
      <p:sp>
        <p:nvSpPr>
          <p:cNvPr id="3" name="Notes Placeholder 2"/>
          <p:cNvSpPr>
            <a:spLocks noGrp="1"/>
          </p:cNvSpPr>
          <p:nvPr>
            <p:ph type="body" idx="1"/>
          </p:nvPr>
        </p:nvSpPr>
        <p:spPr/>
        <p:txBody>
          <a:bodyPr/>
          <a:lstStyle/>
          <a:p>
            <a:r>
              <a:rPr lang="en-US" baseline="0" dirty="0"/>
              <a:t>The three diseases included in the SPS Plan include foot and mouth disease, classical swine fever, and African swine fever. One page handouts are available on the Secure Pork website explaining each the three diseases. Videos are also being developed for each of the diseases. These diseases are </a:t>
            </a:r>
            <a:r>
              <a:rPr lang="en-US" b="1" baseline="0" dirty="0"/>
              <a:t>not</a:t>
            </a:r>
            <a:r>
              <a:rPr lang="en-US" baseline="0" dirty="0"/>
              <a:t> a public health or food safety concern.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9B1C1-8CE9-488C-8EAA-18483C2A346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2148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biosecurity checklist and information manual for enhanced biosecurity </a:t>
            </a:r>
            <a:r>
              <a:rPr lang="en-US" dirty="0"/>
              <a:t>emphasize four concepts that all pork production sites must implement to help protect their animals from endemic diseases and to be prepared in the event of an FAD outbreak in the U.S.</a:t>
            </a:r>
            <a:r>
              <a:rPr lang="en-US" baseline="0" dirty="0"/>
              <a:t> They include a</a:t>
            </a:r>
            <a:r>
              <a:rPr lang="en-US" dirty="0"/>
              <a:t> Biosecurity Manager, a written site-specific biosecurity plan, a defined Perimeter Buffer Area, and a defined Line of Separation. Let’s break</a:t>
            </a:r>
            <a:r>
              <a:rPr lang="en-US" baseline="0" dirty="0"/>
              <a:t>down each of these four concepts.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9B1C1-8CE9-488C-8EAA-18483C2A346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8521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lesson learned from the HPAI outbreaks is that we need to make sure biosecurity measures are being followed on the site. All the secure food supply plans are adding a Biosecurity Manager. The Biosecurity Manager needs to </a:t>
            </a:r>
            <a:r>
              <a:rPr lang="en-US" baseline="0" dirty="0"/>
              <a:t>be familiar with the facility. He or she will use the self-assessment checklist and information manual to write the</a:t>
            </a:r>
            <a:r>
              <a:rPr lang="en-US" dirty="0"/>
              <a:t> site-specific biosecurity plan. Employees will need to be trained in biosecurity.</a:t>
            </a:r>
            <a:r>
              <a:rPr lang="en-US" baseline="0" dirty="0"/>
              <a:t> The biosecurity manager would ensure that training takes place. This individual would be someone at the site who can monitor compliance. </a:t>
            </a:r>
          </a:p>
          <a:p>
            <a:r>
              <a:rPr lang="en-US" dirty="0"/>
              <a:t>The Biosecurity Manager can be an owner or site manager, veterinarian, or employee on site. If a system has one Biosecurity Manager for multiple sites within the system, then the on-site manager is responsible for ensuring that the biosecurity procedures for that site are followed.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9B1C1-8CE9-488C-8EAA-18483C2A346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1916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site-specific biosecurity plan needs to explain how the site has implemented the biosecurity measures listed in the checklist. It must include a site map with several items which need to be included on the map such as parking, the perimeter buffer area and the line of separation.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9B1C1-8CE9-488C-8EAA-18483C2A346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5457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Biosecurity posters are available as PDF files on the website in both English and Spanish. Producers can also order free laminated copies of the wall charts to post in their buildings from The Pork Store.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9B1C1-8CE9-488C-8EAA-18483C2A346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8098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Employee</a:t>
            </a:r>
            <a:r>
              <a:rPr lang="en-US" baseline="0" dirty="0"/>
              <a:t> training on biosecurity is essential in order to increase compliance. Employees need to understand what is expected of them and basic biosecurity concepts. Companies can continue to use existing biosecurity training or five biosecurity training lessons will be available soon. Each lesson is under 5 minutes in length and can be watched individually or in a group setting like during an employee meeting.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9B1C1-8CE9-488C-8EAA-18483C2A346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40813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ctrTitle"/>
          </p:nvPr>
        </p:nvSpPr>
        <p:spPr>
          <a:xfrm>
            <a:off x="914400" y="2130426"/>
            <a:ext cx="10363200" cy="1470025"/>
          </a:xfrm>
        </p:spPr>
        <p:txBody>
          <a:bodyPr/>
          <a:lstStyle>
            <a:lvl1pPr>
              <a:defRPr sz="4400">
                <a:latin typeface="+mn-lt"/>
              </a:defRPr>
            </a:lvl1pPr>
          </a:lstStyle>
          <a:p>
            <a:r>
              <a:rPr lang="en-US" dirty="0"/>
              <a:t>Click to edit Master title style</a:t>
            </a:r>
          </a:p>
        </p:txBody>
      </p:sp>
      <p:sp>
        <p:nvSpPr>
          <p:cNvPr id="278531" name="Rectangle 3"/>
          <p:cNvSpPr>
            <a:spLocks noGrp="1" noChangeArrowheads="1"/>
          </p:cNvSpPr>
          <p:nvPr>
            <p:ph type="subTitle" idx="1"/>
          </p:nvPr>
        </p:nvSpPr>
        <p:spPr>
          <a:xfrm>
            <a:off x="1828800" y="3886200"/>
            <a:ext cx="8534400" cy="1752600"/>
          </a:xfrm>
        </p:spPr>
        <p:txBody>
          <a:bodyPr/>
          <a:lstStyle>
            <a:lvl1pPr marL="0" indent="0" algn="ctr">
              <a:buFontTx/>
              <a:buNone/>
              <a:defRPr sz="3200">
                <a:latin typeface="+mn-lt"/>
              </a:defRPr>
            </a:lvl1pPr>
          </a:lstStyle>
          <a:p>
            <a:r>
              <a:rPr lang="en-US" dirty="0"/>
              <a:t>Click to edit Master subtitle style</a:t>
            </a:r>
          </a:p>
        </p:txBody>
      </p:sp>
      <p:sp>
        <p:nvSpPr>
          <p:cNvPr id="5" name="Rectangle 4"/>
          <p:cNvSpPr>
            <a:spLocks noGrp="1" noChangeArrowheads="1"/>
          </p:cNvSpPr>
          <p:nvPr>
            <p:ph type="dt" sz="half" idx="10"/>
          </p:nvPr>
        </p:nvSpPr>
        <p:spPr>
          <a:xfrm>
            <a:off x="609600" y="6245225"/>
            <a:ext cx="2844800" cy="476250"/>
          </a:xfrm>
        </p:spPr>
        <p:txBody>
          <a:bodyPr/>
          <a:lstStyle>
            <a:lvl1pPr>
              <a:defRPr smtClean="0"/>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xfrm>
            <a:off x="4165600" y="6245225"/>
            <a:ext cx="3860800" cy="476250"/>
          </a:xfrm>
        </p:spPr>
        <p:txBody>
          <a:bodyPr/>
          <a:lstStyle>
            <a:lvl1pPr>
              <a:defRPr sz="1100" smtClean="0"/>
            </a:lvl1pPr>
          </a:lstStyle>
          <a:p>
            <a:pPr>
              <a:defRPr/>
            </a:pPr>
            <a:r>
              <a:rPr lang="en-US" dirty="0">
                <a:solidFill>
                  <a:srgbClr val="FFFFFF"/>
                </a:solidFill>
              </a:rPr>
              <a:t>Center for Food Security and Public Health, Iowa State University, 2012</a:t>
            </a:r>
          </a:p>
        </p:txBody>
      </p:sp>
    </p:spTree>
    <p:extLst>
      <p:ext uri="{BB962C8B-B14F-4D97-AF65-F5344CB8AC3E}">
        <p14:creationId xmlns:p14="http://schemas.microsoft.com/office/powerpoint/2010/main" val="3872348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76400"/>
            <a:ext cx="53848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76400"/>
            <a:ext cx="53848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8302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Question/Contact Info Slide">
    <p:spTree>
      <p:nvGrpSpPr>
        <p:cNvPr id="1" name=""/>
        <p:cNvGrpSpPr/>
        <p:nvPr/>
      </p:nvGrpSpPr>
      <p:grpSpPr>
        <a:xfrm>
          <a:off x="0" y="0"/>
          <a:ext cx="0" cy="0"/>
          <a:chOff x="0" y="0"/>
          <a:chExt cx="0" cy="0"/>
        </a:xfrm>
      </p:grpSpPr>
      <p:pic>
        <p:nvPicPr>
          <p:cNvPr id="3074" name="Picture 2" descr="H:\CFSPH\Secure Food Supply\Secure Food Supply (SFS)\PPT Templates\SFS_logo_PPT_end_slide_131003.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9600" y="2286000"/>
            <a:ext cx="10972800" cy="1143000"/>
          </a:xfrm>
        </p:spPr>
        <p:txBody>
          <a:bodyPr/>
          <a:lstStyle>
            <a:lvl1pPr>
              <a:defRPr>
                <a:solidFill>
                  <a:srgbClr val="439539"/>
                </a:solidFill>
              </a:defRPr>
            </a:lvl1p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a:xfrm>
            <a:off x="5791200" y="6400801"/>
            <a:ext cx="609600" cy="365125"/>
          </a:xfrm>
          <a:prstGeom prst="rect">
            <a:avLst/>
          </a:prstGeom>
        </p:spPr>
        <p:txBody>
          <a:bodyPr/>
          <a:lstStyle/>
          <a:p>
            <a:fld id="{220727C0-6EB4-4614-853C-4137BF8230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1100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76400"/>
            <a:ext cx="53848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76400"/>
            <a:ext cx="53848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0112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76400"/>
            <a:ext cx="53848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76400"/>
            <a:ext cx="53848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8114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76400"/>
            <a:ext cx="53848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76400"/>
            <a:ext cx="53848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1101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ctrTitle"/>
          </p:nvPr>
        </p:nvSpPr>
        <p:spPr>
          <a:xfrm>
            <a:off x="914400" y="2130426"/>
            <a:ext cx="10363200" cy="1470025"/>
          </a:xfrm>
        </p:spPr>
        <p:txBody>
          <a:bodyPr/>
          <a:lstStyle>
            <a:lvl1pPr>
              <a:defRPr sz="4400">
                <a:latin typeface="+mn-lt"/>
              </a:defRPr>
            </a:lvl1pPr>
          </a:lstStyle>
          <a:p>
            <a:r>
              <a:rPr lang="en-US" dirty="0"/>
              <a:t>Click to edit Master title style</a:t>
            </a:r>
          </a:p>
        </p:txBody>
      </p:sp>
      <p:sp>
        <p:nvSpPr>
          <p:cNvPr id="278531" name="Rectangle 3"/>
          <p:cNvSpPr>
            <a:spLocks noGrp="1" noChangeArrowheads="1"/>
          </p:cNvSpPr>
          <p:nvPr>
            <p:ph type="subTitle" idx="1"/>
          </p:nvPr>
        </p:nvSpPr>
        <p:spPr>
          <a:xfrm>
            <a:off x="1828800" y="3886200"/>
            <a:ext cx="8534400" cy="1752600"/>
          </a:xfrm>
        </p:spPr>
        <p:txBody>
          <a:bodyPr/>
          <a:lstStyle>
            <a:lvl1pPr marL="0" indent="0" algn="ctr">
              <a:buFontTx/>
              <a:buNone/>
              <a:defRPr sz="3200">
                <a:latin typeface="+mn-lt"/>
              </a:defRPr>
            </a:lvl1pPr>
          </a:lstStyle>
          <a:p>
            <a:r>
              <a:rPr lang="en-US" dirty="0"/>
              <a:t>Click to edit Master subtitle style</a:t>
            </a:r>
          </a:p>
        </p:txBody>
      </p:sp>
      <p:sp>
        <p:nvSpPr>
          <p:cNvPr id="5" name="Rectangle 4"/>
          <p:cNvSpPr>
            <a:spLocks noGrp="1" noChangeArrowheads="1"/>
          </p:cNvSpPr>
          <p:nvPr>
            <p:ph type="dt" sz="half" idx="10"/>
          </p:nvPr>
        </p:nvSpPr>
        <p:spPr>
          <a:xfrm>
            <a:off x="609600" y="6245225"/>
            <a:ext cx="2844800" cy="476250"/>
          </a:xfrm>
        </p:spPr>
        <p:txBody>
          <a:bodyPr/>
          <a:lstStyle>
            <a:lvl1pPr>
              <a:defRPr smtClean="0"/>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xfrm>
            <a:off x="4165600" y="6245225"/>
            <a:ext cx="3860800" cy="476250"/>
          </a:xfrm>
        </p:spPr>
        <p:txBody>
          <a:bodyPr/>
          <a:lstStyle>
            <a:lvl1pPr>
              <a:defRPr sz="1100" smtClean="0"/>
            </a:lvl1pPr>
          </a:lstStyle>
          <a:p>
            <a:pPr>
              <a:defRPr/>
            </a:pPr>
            <a:r>
              <a:rPr lang="en-US" dirty="0">
                <a:solidFill>
                  <a:srgbClr val="FFFFFF"/>
                </a:solidFill>
              </a:rPr>
              <a:t>Center for Food Security and Public Health, Iowa State University, 2012</a:t>
            </a:r>
          </a:p>
        </p:txBody>
      </p:sp>
    </p:spTree>
    <p:extLst>
      <p:ext uri="{BB962C8B-B14F-4D97-AF65-F5344CB8AC3E}">
        <p14:creationId xmlns:p14="http://schemas.microsoft.com/office/powerpoint/2010/main" val="2813404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524000"/>
            <a:ext cx="109728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Center for Food Security and Public Health, Iowa State University, 2012</a:t>
            </a:r>
          </a:p>
        </p:txBody>
      </p:sp>
      <p:sp>
        <p:nvSpPr>
          <p:cNvPr id="7" name="Rectangle 6"/>
          <p:cNvSpPr txBox="1">
            <a:spLocks noChangeArrowheads="1"/>
          </p:cNvSpPr>
          <p:nvPr userDrawn="1"/>
        </p:nvSpPr>
        <p:spPr bwMode="auto">
          <a:xfrm>
            <a:off x="3556000" y="6457950"/>
            <a:ext cx="28448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sz="1400" dirty="0">
              <a:solidFill>
                <a:srgbClr val="000000"/>
              </a:solidFill>
            </a:endParaRPr>
          </a:p>
        </p:txBody>
      </p:sp>
    </p:spTree>
    <p:extLst>
      <p:ext uri="{BB962C8B-B14F-4D97-AF65-F5344CB8AC3E}">
        <p14:creationId xmlns:p14="http://schemas.microsoft.com/office/powerpoint/2010/main" val="1655236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400" y="2828925"/>
            <a:ext cx="103632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1422400" y="4214814"/>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Center for Food Security and Public Health, Iowa State University, 2012</a:t>
            </a:r>
          </a:p>
        </p:txBody>
      </p:sp>
    </p:spTree>
    <p:extLst>
      <p:ext uri="{BB962C8B-B14F-4D97-AF65-F5344CB8AC3E}">
        <p14:creationId xmlns:p14="http://schemas.microsoft.com/office/powerpoint/2010/main" val="26101433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0"/>
            <a:ext cx="5689600" cy="4724400"/>
          </a:xfrm>
        </p:spPr>
        <p:txBody>
          <a:bodyPr/>
          <a:lstStyle>
            <a:lvl1pPr>
              <a:defRPr sz="32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0"/>
            <a:ext cx="5384800" cy="4724400"/>
          </a:xfrm>
        </p:spPr>
        <p:txBody>
          <a:bodyPr/>
          <a:lstStyle>
            <a:lvl1pPr>
              <a:defRPr sz="32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Center for Food Security and Public Health, Iowa State University, 2012</a:t>
            </a:r>
          </a:p>
        </p:txBody>
      </p:sp>
    </p:spTree>
    <p:extLst>
      <p:ext uri="{BB962C8B-B14F-4D97-AF65-F5344CB8AC3E}">
        <p14:creationId xmlns:p14="http://schemas.microsoft.com/office/powerpoint/2010/main" val="2668577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Center for Food Security and Public Health, Iowa State University, 2012</a:t>
            </a:r>
          </a:p>
        </p:txBody>
      </p:sp>
    </p:spTree>
    <p:extLst>
      <p:ext uri="{BB962C8B-B14F-4D97-AF65-F5344CB8AC3E}">
        <p14:creationId xmlns:p14="http://schemas.microsoft.com/office/powerpoint/2010/main" val="1929408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524000"/>
            <a:ext cx="109728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Center for Food Security and Public Health, Iowa State University, 2012</a:t>
            </a:r>
          </a:p>
        </p:txBody>
      </p:sp>
      <p:sp>
        <p:nvSpPr>
          <p:cNvPr id="7" name="Rectangle 6"/>
          <p:cNvSpPr txBox="1">
            <a:spLocks noChangeArrowheads="1"/>
          </p:cNvSpPr>
          <p:nvPr userDrawn="1"/>
        </p:nvSpPr>
        <p:spPr bwMode="auto">
          <a:xfrm>
            <a:off x="3556000" y="6457950"/>
            <a:ext cx="28448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sz="1400" dirty="0">
              <a:solidFill>
                <a:srgbClr val="000000"/>
              </a:solidFill>
            </a:endParaRPr>
          </a:p>
        </p:txBody>
      </p:sp>
    </p:spTree>
    <p:extLst>
      <p:ext uri="{BB962C8B-B14F-4D97-AF65-F5344CB8AC3E}">
        <p14:creationId xmlns:p14="http://schemas.microsoft.com/office/powerpoint/2010/main" val="2462244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Center for Food Security and Public Health, Iowa State University, 2012</a:t>
            </a:r>
          </a:p>
        </p:txBody>
      </p:sp>
    </p:spTree>
    <p:extLst>
      <p:ext uri="{BB962C8B-B14F-4D97-AF65-F5344CB8AC3E}">
        <p14:creationId xmlns:p14="http://schemas.microsoft.com/office/powerpoint/2010/main" val="4041571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xfrm>
            <a:off x="6604000" y="6477000"/>
            <a:ext cx="5080000" cy="228600"/>
          </a:xfrm>
          <a:ln/>
        </p:spPr>
        <p:txBody>
          <a:bodyPr/>
          <a:lstStyle>
            <a:lvl1pPr>
              <a:defRPr/>
            </a:lvl1pPr>
          </a:lstStyle>
          <a:p>
            <a:pPr>
              <a:defRPr/>
            </a:pPr>
            <a:r>
              <a:rPr lang="en-US" dirty="0">
                <a:solidFill>
                  <a:srgbClr val="FFFFFF"/>
                </a:solidFill>
              </a:rPr>
              <a:t>Center for Food Security and Public Health, Iowa State University, 2012</a:t>
            </a:r>
          </a:p>
        </p:txBody>
      </p:sp>
    </p:spTree>
    <p:extLst>
      <p:ext uri="{BB962C8B-B14F-4D97-AF65-F5344CB8AC3E}">
        <p14:creationId xmlns:p14="http://schemas.microsoft.com/office/powerpoint/2010/main" val="3447406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2389717" y="1524000"/>
            <a:ext cx="7315200" cy="3203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xfrm>
            <a:off x="6400800" y="6477000"/>
            <a:ext cx="5283200" cy="171450"/>
          </a:xfrm>
          <a:ln/>
        </p:spPr>
        <p:txBody>
          <a:bodyPr/>
          <a:lstStyle>
            <a:lvl1pPr>
              <a:defRPr/>
            </a:lvl1pPr>
          </a:lstStyle>
          <a:p>
            <a:pPr>
              <a:defRPr/>
            </a:pPr>
            <a:r>
              <a:rPr lang="en-US" dirty="0">
                <a:solidFill>
                  <a:srgbClr val="FFFFFF"/>
                </a:solidFill>
              </a:rPr>
              <a:t>Center for Food Security and Public Health, Iowa State University, 2012</a:t>
            </a:r>
          </a:p>
        </p:txBody>
      </p:sp>
    </p:spTree>
    <p:extLst>
      <p:ext uri="{BB962C8B-B14F-4D97-AF65-F5344CB8AC3E}">
        <p14:creationId xmlns:p14="http://schemas.microsoft.com/office/powerpoint/2010/main" val="27517690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dirty="0">
              <a:solidFill>
                <a:srgbClr val="000000"/>
              </a:solidFill>
              <a:latin typeface="Arial" charset="0"/>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dirty="0">
                <a:solidFill>
                  <a:srgbClr val="FFFFFF"/>
                </a:solidFill>
                <a:latin typeface="Arial" charset="0"/>
              </a:rPr>
              <a:t>Center for Food Security and Public Health, Iowa State University, 2012</a:t>
            </a:r>
          </a:p>
        </p:txBody>
      </p:sp>
    </p:spTree>
    <p:extLst>
      <p:ext uri="{BB962C8B-B14F-4D97-AF65-F5344CB8AC3E}">
        <p14:creationId xmlns:p14="http://schemas.microsoft.com/office/powerpoint/2010/main" val="1107480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estion/Contact Info Slide">
    <p:spTree>
      <p:nvGrpSpPr>
        <p:cNvPr id="1" name=""/>
        <p:cNvGrpSpPr/>
        <p:nvPr/>
      </p:nvGrpSpPr>
      <p:grpSpPr>
        <a:xfrm>
          <a:off x="0" y="0"/>
          <a:ext cx="0" cy="0"/>
          <a:chOff x="0" y="0"/>
          <a:chExt cx="0" cy="0"/>
        </a:xfrm>
      </p:grpSpPr>
      <p:pic>
        <p:nvPicPr>
          <p:cNvPr id="3074" name="Picture 2" descr="H:\CFSPH\Secure Food Supply\Secure Food Supply (SFS)\PPT Templates\SFS_logo_PPT_end_slide_131003.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9600" y="2286000"/>
            <a:ext cx="10972800" cy="1143000"/>
          </a:xfrm>
        </p:spPr>
        <p:txBody>
          <a:bodyPr/>
          <a:lstStyle>
            <a:lvl1pPr>
              <a:defRPr>
                <a:solidFill>
                  <a:srgbClr val="439539"/>
                </a:solidFill>
              </a:defRPr>
            </a:lvl1p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a:xfrm>
            <a:off x="5791200" y="6400801"/>
            <a:ext cx="609600" cy="365125"/>
          </a:xfrm>
          <a:prstGeom prst="rect">
            <a:avLst/>
          </a:prstGeom>
        </p:spPr>
        <p:txBody>
          <a:bodyPr/>
          <a:lstStyle/>
          <a:p>
            <a:fld id="{220727C0-6EB4-4614-853C-4137BF8230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1636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76400"/>
            <a:ext cx="53848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76400"/>
            <a:ext cx="53848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86614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76400"/>
            <a:ext cx="53848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76400"/>
            <a:ext cx="53848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30239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76400"/>
            <a:ext cx="53848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76400"/>
            <a:ext cx="53848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40285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ctrTitle"/>
          </p:nvPr>
        </p:nvSpPr>
        <p:spPr>
          <a:xfrm>
            <a:off x="914400" y="2130426"/>
            <a:ext cx="10363200" cy="1470025"/>
          </a:xfrm>
        </p:spPr>
        <p:txBody>
          <a:bodyPr/>
          <a:lstStyle>
            <a:lvl1pPr>
              <a:defRPr sz="4300">
                <a:latin typeface="+mn-lt"/>
              </a:defRPr>
            </a:lvl1pPr>
          </a:lstStyle>
          <a:p>
            <a:r>
              <a:rPr lang="en-US" dirty="0"/>
              <a:t>Click to edit Master title style</a:t>
            </a:r>
          </a:p>
        </p:txBody>
      </p:sp>
      <p:sp>
        <p:nvSpPr>
          <p:cNvPr id="278531" name="Rectangle 3"/>
          <p:cNvSpPr>
            <a:spLocks noGrp="1" noChangeArrowheads="1"/>
          </p:cNvSpPr>
          <p:nvPr>
            <p:ph type="subTitle" idx="1"/>
          </p:nvPr>
        </p:nvSpPr>
        <p:spPr>
          <a:xfrm>
            <a:off x="1828800" y="3886200"/>
            <a:ext cx="8534400" cy="1752600"/>
          </a:xfrm>
        </p:spPr>
        <p:txBody>
          <a:bodyPr/>
          <a:lstStyle>
            <a:lvl1pPr marL="0" indent="0" algn="ctr">
              <a:buFontTx/>
              <a:buNone/>
              <a:defRPr sz="3600">
                <a:latin typeface="+mn-lt"/>
              </a:defRPr>
            </a:lvl1pPr>
          </a:lstStyle>
          <a:p>
            <a:r>
              <a:rPr lang="en-US" dirty="0"/>
              <a:t>Click to edit Master subtitle style</a:t>
            </a:r>
          </a:p>
        </p:txBody>
      </p:sp>
      <p:sp>
        <p:nvSpPr>
          <p:cNvPr id="5" name="Rectangle 4"/>
          <p:cNvSpPr>
            <a:spLocks noGrp="1" noChangeArrowheads="1"/>
          </p:cNvSpPr>
          <p:nvPr>
            <p:ph type="dt" sz="half" idx="10"/>
          </p:nvPr>
        </p:nvSpPr>
        <p:spPr>
          <a:xfrm>
            <a:off x="609600" y="6245225"/>
            <a:ext cx="2844800" cy="476250"/>
          </a:xfrm>
        </p:spPr>
        <p:txBody>
          <a:bodyPr/>
          <a:lstStyle>
            <a:lvl1pPr>
              <a:defRPr smtClean="0"/>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xfrm>
            <a:off x="4165600" y="6245225"/>
            <a:ext cx="3860800" cy="476250"/>
          </a:xfrm>
        </p:spPr>
        <p:txBody>
          <a:bodyPr/>
          <a:lstStyle>
            <a:lvl1pPr>
              <a:defRPr sz="1100" smtClean="0"/>
            </a:lvl1pPr>
          </a:lstStyle>
          <a:p>
            <a:pPr>
              <a:defRPr/>
            </a:pPr>
            <a:r>
              <a:rPr lang="en-US" dirty="0">
                <a:solidFill>
                  <a:srgbClr val="FFFFFF"/>
                </a:solidFill>
              </a:rPr>
              <a:t>Center for Food Security and Public Health, Iowa State University, 2012</a:t>
            </a:r>
          </a:p>
        </p:txBody>
      </p:sp>
    </p:spTree>
    <p:extLst>
      <p:ext uri="{BB962C8B-B14F-4D97-AF65-F5344CB8AC3E}">
        <p14:creationId xmlns:p14="http://schemas.microsoft.com/office/powerpoint/2010/main" val="4249774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Center for Food Security and Public Health, Iowa State University, 2012</a:t>
            </a:r>
          </a:p>
        </p:txBody>
      </p:sp>
      <p:sp>
        <p:nvSpPr>
          <p:cNvPr id="7" name="Rectangle 6"/>
          <p:cNvSpPr txBox="1">
            <a:spLocks noChangeArrowheads="1"/>
          </p:cNvSpPr>
          <p:nvPr userDrawn="1"/>
        </p:nvSpPr>
        <p:spPr bwMode="auto">
          <a:xfrm>
            <a:off x="3556000" y="6457950"/>
            <a:ext cx="28448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sz="1400" dirty="0">
              <a:solidFill>
                <a:srgbClr val="000000"/>
              </a:solidFill>
            </a:endParaRPr>
          </a:p>
        </p:txBody>
      </p:sp>
    </p:spTree>
    <p:extLst>
      <p:ext uri="{BB962C8B-B14F-4D97-AF65-F5344CB8AC3E}">
        <p14:creationId xmlns:p14="http://schemas.microsoft.com/office/powerpoint/2010/main" val="4091590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400" y="2828925"/>
            <a:ext cx="103632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1422400" y="4214814"/>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Center for Food Security and Public Health, Iowa State University, 2012</a:t>
            </a:r>
          </a:p>
        </p:txBody>
      </p:sp>
    </p:spTree>
    <p:extLst>
      <p:ext uri="{BB962C8B-B14F-4D97-AF65-F5344CB8AC3E}">
        <p14:creationId xmlns:p14="http://schemas.microsoft.com/office/powerpoint/2010/main" val="4998932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400" y="2828925"/>
            <a:ext cx="103632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1422400" y="4214814"/>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Center for Food Security and Public Health, Iowa State University, 2012</a:t>
            </a:r>
          </a:p>
        </p:txBody>
      </p:sp>
    </p:spTree>
    <p:extLst>
      <p:ext uri="{BB962C8B-B14F-4D97-AF65-F5344CB8AC3E}">
        <p14:creationId xmlns:p14="http://schemas.microsoft.com/office/powerpoint/2010/main" val="344608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0"/>
            <a:ext cx="52832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Center for Food Security and Public Health, Iowa State University, 2012</a:t>
            </a:r>
          </a:p>
        </p:txBody>
      </p:sp>
    </p:spTree>
    <p:extLst>
      <p:ext uri="{BB962C8B-B14F-4D97-AF65-F5344CB8AC3E}">
        <p14:creationId xmlns:p14="http://schemas.microsoft.com/office/powerpoint/2010/main" val="22354397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Center for Food Security and Public Health, Iowa State University, 2012</a:t>
            </a:r>
          </a:p>
        </p:txBody>
      </p:sp>
    </p:spTree>
    <p:extLst>
      <p:ext uri="{BB962C8B-B14F-4D97-AF65-F5344CB8AC3E}">
        <p14:creationId xmlns:p14="http://schemas.microsoft.com/office/powerpoint/2010/main" val="26825638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Center for Food Security and Public Health, Iowa State University, 2012</a:t>
            </a:r>
          </a:p>
        </p:txBody>
      </p:sp>
    </p:spTree>
    <p:extLst>
      <p:ext uri="{BB962C8B-B14F-4D97-AF65-F5344CB8AC3E}">
        <p14:creationId xmlns:p14="http://schemas.microsoft.com/office/powerpoint/2010/main" val="3860756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dirty="0">
              <a:solidFill>
                <a:srgbClr val="000000"/>
              </a:solidFill>
              <a:latin typeface="Arial" charset="0"/>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dirty="0">
                <a:solidFill>
                  <a:srgbClr val="FFFFFF"/>
                </a:solidFill>
                <a:latin typeface="Arial" charset="0"/>
              </a:rPr>
              <a:t>Center for Food Security and Public Health, Iowa State University, 2012</a:t>
            </a:r>
          </a:p>
        </p:txBody>
      </p:sp>
    </p:spTree>
    <p:extLst>
      <p:ext uri="{BB962C8B-B14F-4D97-AF65-F5344CB8AC3E}">
        <p14:creationId xmlns:p14="http://schemas.microsoft.com/office/powerpoint/2010/main" val="7383437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o Logo">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dirty="0">
                <a:solidFill>
                  <a:srgbClr val="FFFFFF"/>
                </a:solidFill>
                <a:latin typeface="Arial" charset="0"/>
              </a:rPr>
              <a:t>Center for Food Security and Public Health, Iowa State University, 2012</a:t>
            </a:r>
          </a:p>
        </p:txBody>
      </p:sp>
      <p:sp>
        <p:nvSpPr>
          <p:cNvPr id="5" name="Content Placeholder 2"/>
          <p:cNvSpPr>
            <a:spLocks noGrp="1"/>
          </p:cNvSpPr>
          <p:nvPr>
            <p:ph idx="1"/>
          </p:nvPr>
        </p:nvSpPr>
        <p:spPr>
          <a:xfrm>
            <a:off x="609600" y="1371600"/>
            <a:ext cx="10972800" cy="495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7344769"/>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ctrTitle"/>
          </p:nvPr>
        </p:nvSpPr>
        <p:spPr>
          <a:xfrm>
            <a:off x="914400" y="2130428"/>
            <a:ext cx="10363200" cy="1470025"/>
          </a:xfrm>
        </p:spPr>
        <p:txBody>
          <a:bodyPr/>
          <a:lstStyle>
            <a:lvl1pPr>
              <a:defRPr sz="4400">
                <a:latin typeface="+mn-lt"/>
              </a:defRPr>
            </a:lvl1pPr>
          </a:lstStyle>
          <a:p>
            <a:r>
              <a:rPr lang="en-US" dirty="0"/>
              <a:t>Click to edit Master title style</a:t>
            </a:r>
          </a:p>
        </p:txBody>
      </p:sp>
      <p:sp>
        <p:nvSpPr>
          <p:cNvPr id="278531" name="Rectangle 3"/>
          <p:cNvSpPr>
            <a:spLocks noGrp="1" noChangeArrowheads="1"/>
          </p:cNvSpPr>
          <p:nvPr>
            <p:ph type="subTitle" idx="1"/>
          </p:nvPr>
        </p:nvSpPr>
        <p:spPr>
          <a:xfrm>
            <a:off x="1828800" y="3886200"/>
            <a:ext cx="8534400" cy="1752600"/>
          </a:xfrm>
        </p:spPr>
        <p:txBody>
          <a:bodyPr/>
          <a:lstStyle>
            <a:lvl1pPr marL="0" indent="0" algn="ctr">
              <a:buFontTx/>
              <a:buNone/>
              <a:defRPr sz="3200">
                <a:latin typeface="+mn-lt"/>
              </a:defRPr>
            </a:lvl1pPr>
          </a:lstStyle>
          <a:p>
            <a:r>
              <a:rPr lang="en-US" dirty="0"/>
              <a:t>Click to edit Master subtitle style</a:t>
            </a:r>
          </a:p>
        </p:txBody>
      </p:sp>
      <p:sp>
        <p:nvSpPr>
          <p:cNvPr id="5" name="Rectangle 4"/>
          <p:cNvSpPr>
            <a:spLocks noGrp="1" noChangeArrowheads="1"/>
          </p:cNvSpPr>
          <p:nvPr>
            <p:ph type="dt" sz="half" idx="10"/>
          </p:nvPr>
        </p:nvSpPr>
        <p:spPr>
          <a:xfrm>
            <a:off x="609600" y="6245225"/>
            <a:ext cx="2844800" cy="476250"/>
          </a:xfrm>
        </p:spPr>
        <p:txBody>
          <a:bodyPr/>
          <a:lstStyle>
            <a:lvl1pPr>
              <a:defRPr smtClean="0"/>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xfrm>
            <a:off x="4165600" y="6245225"/>
            <a:ext cx="3860800" cy="476250"/>
          </a:xfrm>
        </p:spPr>
        <p:txBody>
          <a:bodyPr/>
          <a:lstStyle>
            <a:lvl1pPr>
              <a:defRPr sz="1100" smtClean="0"/>
            </a:lvl1pPr>
          </a:lstStyle>
          <a:p>
            <a:pPr>
              <a:defRPr/>
            </a:pPr>
            <a:r>
              <a:rPr lang="en-US" dirty="0">
                <a:solidFill>
                  <a:srgbClr val="FFFFFF"/>
                </a:solidFill>
              </a:rPr>
              <a:t>Center for Food Security and Public Health, Iowa State University, 2012</a:t>
            </a:r>
          </a:p>
        </p:txBody>
      </p:sp>
    </p:spTree>
    <p:extLst>
      <p:ext uri="{BB962C8B-B14F-4D97-AF65-F5344CB8AC3E}">
        <p14:creationId xmlns:p14="http://schemas.microsoft.com/office/powerpoint/2010/main" val="31284720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524000"/>
            <a:ext cx="109728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Center for Food Security and Public Health, Iowa State University, 2012</a:t>
            </a:r>
          </a:p>
        </p:txBody>
      </p:sp>
      <p:sp>
        <p:nvSpPr>
          <p:cNvPr id="7" name="Rectangle 6"/>
          <p:cNvSpPr txBox="1">
            <a:spLocks noChangeArrowheads="1"/>
          </p:cNvSpPr>
          <p:nvPr userDrawn="1"/>
        </p:nvSpPr>
        <p:spPr bwMode="auto">
          <a:xfrm>
            <a:off x="3556000" y="6457950"/>
            <a:ext cx="28448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sz="1400" dirty="0">
              <a:solidFill>
                <a:srgbClr val="000000"/>
              </a:solidFill>
            </a:endParaRPr>
          </a:p>
        </p:txBody>
      </p:sp>
    </p:spTree>
    <p:extLst>
      <p:ext uri="{BB962C8B-B14F-4D97-AF65-F5344CB8AC3E}">
        <p14:creationId xmlns:p14="http://schemas.microsoft.com/office/powerpoint/2010/main" val="29069515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400" y="2828925"/>
            <a:ext cx="103632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1422400" y="4214816"/>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Center for Food Security and Public Health, Iowa State University, 2012</a:t>
            </a:r>
          </a:p>
        </p:txBody>
      </p:sp>
    </p:spTree>
    <p:extLst>
      <p:ext uri="{BB962C8B-B14F-4D97-AF65-F5344CB8AC3E}">
        <p14:creationId xmlns:p14="http://schemas.microsoft.com/office/powerpoint/2010/main" val="27240504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0"/>
            <a:ext cx="538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Center for Food Security and Public Health, Iowa State University, 2012</a:t>
            </a:r>
          </a:p>
        </p:txBody>
      </p:sp>
    </p:spTree>
    <p:extLst>
      <p:ext uri="{BB962C8B-B14F-4D97-AF65-F5344CB8AC3E}">
        <p14:creationId xmlns:p14="http://schemas.microsoft.com/office/powerpoint/2010/main" val="143158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0"/>
            <a:ext cx="538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Center for Food Security and Public Health, Iowa State University, 2012</a:t>
            </a:r>
          </a:p>
        </p:txBody>
      </p:sp>
    </p:spTree>
    <p:extLst>
      <p:ext uri="{BB962C8B-B14F-4D97-AF65-F5344CB8AC3E}">
        <p14:creationId xmlns:p14="http://schemas.microsoft.com/office/powerpoint/2010/main" val="25241848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Center for Food Security and Public Health, Iowa State University, 2012</a:t>
            </a:r>
          </a:p>
        </p:txBody>
      </p:sp>
    </p:spTree>
    <p:extLst>
      <p:ext uri="{BB962C8B-B14F-4D97-AF65-F5344CB8AC3E}">
        <p14:creationId xmlns:p14="http://schemas.microsoft.com/office/powerpoint/2010/main" val="428077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Center for Food Security and Public Health, Iowa State University, 2012</a:t>
            </a:r>
          </a:p>
        </p:txBody>
      </p:sp>
    </p:spTree>
    <p:extLst>
      <p:ext uri="{BB962C8B-B14F-4D97-AF65-F5344CB8AC3E}">
        <p14:creationId xmlns:p14="http://schemas.microsoft.com/office/powerpoint/2010/main" val="250163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xfrm>
            <a:off x="6604000" y="6477000"/>
            <a:ext cx="5080000" cy="228600"/>
          </a:xfrm>
          <a:ln/>
        </p:spPr>
        <p:txBody>
          <a:bodyPr/>
          <a:lstStyle>
            <a:lvl1pPr>
              <a:defRPr/>
            </a:lvl1pPr>
          </a:lstStyle>
          <a:p>
            <a:pPr>
              <a:defRPr/>
            </a:pPr>
            <a:r>
              <a:rPr lang="en-US" dirty="0">
                <a:solidFill>
                  <a:srgbClr val="FFFFFF"/>
                </a:solidFill>
              </a:rPr>
              <a:t>Center for Food Security and Public Health, Iowa State University, 2012</a:t>
            </a:r>
          </a:p>
        </p:txBody>
      </p:sp>
    </p:spTree>
    <p:extLst>
      <p:ext uri="{BB962C8B-B14F-4D97-AF65-F5344CB8AC3E}">
        <p14:creationId xmlns:p14="http://schemas.microsoft.com/office/powerpoint/2010/main" val="27258417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2389717" y="1524002"/>
            <a:ext cx="7315200" cy="3203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xfrm>
            <a:off x="6400800" y="6477000"/>
            <a:ext cx="5283200" cy="171450"/>
          </a:xfrm>
          <a:ln/>
        </p:spPr>
        <p:txBody>
          <a:bodyPr/>
          <a:lstStyle>
            <a:lvl1pPr>
              <a:defRPr/>
            </a:lvl1pPr>
          </a:lstStyle>
          <a:p>
            <a:pPr>
              <a:defRPr/>
            </a:pPr>
            <a:r>
              <a:rPr lang="en-US" dirty="0">
                <a:solidFill>
                  <a:srgbClr val="FFFFFF"/>
                </a:solidFill>
              </a:rPr>
              <a:t>Center for Food Security and Public Health, Iowa State University, 2012</a:t>
            </a:r>
          </a:p>
        </p:txBody>
      </p:sp>
    </p:spTree>
    <p:extLst>
      <p:ext uri="{BB962C8B-B14F-4D97-AF65-F5344CB8AC3E}">
        <p14:creationId xmlns:p14="http://schemas.microsoft.com/office/powerpoint/2010/main" val="8029431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dirty="0">
              <a:solidFill>
                <a:srgbClr val="000000"/>
              </a:solidFill>
              <a:latin typeface="Arial" charset="0"/>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dirty="0">
                <a:solidFill>
                  <a:srgbClr val="FFFFFF"/>
                </a:solidFill>
                <a:latin typeface="Arial" charset="0"/>
              </a:rPr>
              <a:t>Center for Food Security and Public Health, Iowa State University, 2012</a:t>
            </a:r>
          </a:p>
        </p:txBody>
      </p:sp>
    </p:spTree>
    <p:extLst>
      <p:ext uri="{BB962C8B-B14F-4D97-AF65-F5344CB8AC3E}">
        <p14:creationId xmlns:p14="http://schemas.microsoft.com/office/powerpoint/2010/main" val="1702653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Question/Contact Info Slide">
    <p:spTree>
      <p:nvGrpSpPr>
        <p:cNvPr id="1" name=""/>
        <p:cNvGrpSpPr/>
        <p:nvPr/>
      </p:nvGrpSpPr>
      <p:grpSpPr>
        <a:xfrm>
          <a:off x="0" y="0"/>
          <a:ext cx="0" cy="0"/>
          <a:chOff x="0" y="0"/>
          <a:chExt cx="0" cy="0"/>
        </a:xfrm>
      </p:grpSpPr>
      <p:pic>
        <p:nvPicPr>
          <p:cNvPr id="3074" name="Picture 2" descr="H:\CFSPH\Secure Food Supply\Secure Food Supply (SFS)\PPT Templates\SFS_logo_PPT_end_slide_131003.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9600" y="2286000"/>
            <a:ext cx="10972800" cy="1143000"/>
          </a:xfrm>
        </p:spPr>
        <p:txBody>
          <a:bodyPr/>
          <a:lstStyle>
            <a:lvl1pPr>
              <a:defRPr>
                <a:solidFill>
                  <a:srgbClr val="439539"/>
                </a:solidFill>
              </a:defRPr>
            </a:lvl1p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a:xfrm>
            <a:off x="5791200" y="6400803"/>
            <a:ext cx="609600" cy="365125"/>
          </a:xfrm>
          <a:prstGeom prst="rect">
            <a:avLst/>
          </a:prstGeom>
        </p:spPr>
        <p:txBody>
          <a:bodyPr/>
          <a:lstStyle/>
          <a:p>
            <a:fld id="{220727C0-6EB4-4614-853C-4137BF8230C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50071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76400"/>
            <a:ext cx="53848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76400"/>
            <a:ext cx="53848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96196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76400"/>
            <a:ext cx="53848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76400"/>
            <a:ext cx="53848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2921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76400"/>
            <a:ext cx="53848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76400"/>
            <a:ext cx="53848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90488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ctrTitle"/>
          </p:nvPr>
        </p:nvSpPr>
        <p:spPr>
          <a:xfrm>
            <a:off x="914400" y="2130430"/>
            <a:ext cx="10363200" cy="1470025"/>
          </a:xfrm>
        </p:spPr>
        <p:txBody>
          <a:bodyPr/>
          <a:lstStyle>
            <a:lvl1pPr>
              <a:defRPr sz="4300">
                <a:latin typeface="+mn-lt"/>
              </a:defRPr>
            </a:lvl1pPr>
          </a:lstStyle>
          <a:p>
            <a:r>
              <a:rPr lang="en-US" dirty="0"/>
              <a:t>Click to edit Master title style</a:t>
            </a:r>
          </a:p>
        </p:txBody>
      </p:sp>
      <p:sp>
        <p:nvSpPr>
          <p:cNvPr id="278531" name="Rectangle 3"/>
          <p:cNvSpPr>
            <a:spLocks noGrp="1" noChangeArrowheads="1"/>
          </p:cNvSpPr>
          <p:nvPr>
            <p:ph type="subTitle" idx="1"/>
          </p:nvPr>
        </p:nvSpPr>
        <p:spPr>
          <a:xfrm>
            <a:off x="1828800" y="3886200"/>
            <a:ext cx="8534400" cy="1752600"/>
          </a:xfrm>
        </p:spPr>
        <p:txBody>
          <a:bodyPr/>
          <a:lstStyle>
            <a:lvl1pPr marL="0" indent="0" algn="ctr">
              <a:buFontTx/>
              <a:buNone/>
              <a:defRPr sz="3600">
                <a:latin typeface="+mn-lt"/>
              </a:defRPr>
            </a:lvl1pPr>
          </a:lstStyle>
          <a:p>
            <a:r>
              <a:rPr lang="en-US" dirty="0"/>
              <a:t>Click to edit Master subtitle style</a:t>
            </a:r>
          </a:p>
        </p:txBody>
      </p:sp>
      <p:sp>
        <p:nvSpPr>
          <p:cNvPr id="5" name="Rectangle 4"/>
          <p:cNvSpPr>
            <a:spLocks noGrp="1" noChangeArrowheads="1"/>
          </p:cNvSpPr>
          <p:nvPr>
            <p:ph type="dt" sz="half" idx="10"/>
          </p:nvPr>
        </p:nvSpPr>
        <p:spPr>
          <a:xfrm>
            <a:off x="609600" y="6245225"/>
            <a:ext cx="2844800" cy="476250"/>
          </a:xfrm>
        </p:spPr>
        <p:txBody>
          <a:bodyPr/>
          <a:lstStyle>
            <a:lvl1pPr>
              <a:defRPr smtClean="0"/>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xfrm>
            <a:off x="4165600" y="6245225"/>
            <a:ext cx="3860800" cy="476250"/>
          </a:xfrm>
        </p:spPr>
        <p:txBody>
          <a:bodyPr/>
          <a:lstStyle>
            <a:lvl1pPr>
              <a:defRPr sz="1100" smtClean="0"/>
            </a:lvl1pPr>
          </a:lstStyle>
          <a:p>
            <a:pPr>
              <a:defRPr/>
            </a:pPr>
            <a:r>
              <a:rPr lang="en-US" dirty="0">
                <a:solidFill>
                  <a:srgbClr val="FFFFFF"/>
                </a:solidFill>
              </a:rPr>
              <a:t>Center for Food Security and Public Health, Iowa State University, 2012</a:t>
            </a:r>
          </a:p>
        </p:txBody>
      </p:sp>
    </p:spTree>
    <p:extLst>
      <p:ext uri="{BB962C8B-B14F-4D97-AF65-F5344CB8AC3E}">
        <p14:creationId xmlns:p14="http://schemas.microsoft.com/office/powerpoint/2010/main" val="2315136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Center for Food Security and Public Health, Iowa State University, 2012</a:t>
            </a:r>
          </a:p>
        </p:txBody>
      </p:sp>
    </p:spTree>
    <p:extLst>
      <p:ext uri="{BB962C8B-B14F-4D97-AF65-F5344CB8AC3E}">
        <p14:creationId xmlns:p14="http://schemas.microsoft.com/office/powerpoint/2010/main" val="11859325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Center for Food Security and Public Health, Iowa State University, 2012</a:t>
            </a:r>
          </a:p>
        </p:txBody>
      </p:sp>
      <p:sp>
        <p:nvSpPr>
          <p:cNvPr id="7" name="Rectangle 6"/>
          <p:cNvSpPr txBox="1">
            <a:spLocks noChangeArrowheads="1"/>
          </p:cNvSpPr>
          <p:nvPr userDrawn="1"/>
        </p:nvSpPr>
        <p:spPr bwMode="auto">
          <a:xfrm>
            <a:off x="3556000" y="6457950"/>
            <a:ext cx="28448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sz="1400" dirty="0">
              <a:solidFill>
                <a:srgbClr val="000000"/>
              </a:solidFill>
            </a:endParaRPr>
          </a:p>
        </p:txBody>
      </p:sp>
    </p:spTree>
    <p:extLst>
      <p:ext uri="{BB962C8B-B14F-4D97-AF65-F5344CB8AC3E}">
        <p14:creationId xmlns:p14="http://schemas.microsoft.com/office/powerpoint/2010/main" val="413055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400" y="2828925"/>
            <a:ext cx="103632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1422400" y="4214818"/>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Center for Food Security and Public Health, Iowa State University, 2012</a:t>
            </a:r>
          </a:p>
        </p:txBody>
      </p:sp>
    </p:spTree>
    <p:extLst>
      <p:ext uri="{BB962C8B-B14F-4D97-AF65-F5344CB8AC3E}">
        <p14:creationId xmlns:p14="http://schemas.microsoft.com/office/powerpoint/2010/main" val="26001816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0"/>
            <a:ext cx="52832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Center for Food Security and Public Health, Iowa State University, 2012</a:t>
            </a:r>
          </a:p>
        </p:txBody>
      </p:sp>
    </p:spTree>
    <p:extLst>
      <p:ext uri="{BB962C8B-B14F-4D97-AF65-F5344CB8AC3E}">
        <p14:creationId xmlns:p14="http://schemas.microsoft.com/office/powerpoint/2010/main" val="30406819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Center for Food Security and Public Health, Iowa State University, 2012</a:t>
            </a:r>
          </a:p>
        </p:txBody>
      </p:sp>
    </p:spTree>
    <p:extLst>
      <p:ext uri="{BB962C8B-B14F-4D97-AF65-F5344CB8AC3E}">
        <p14:creationId xmlns:p14="http://schemas.microsoft.com/office/powerpoint/2010/main" val="22945541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Center for Food Security and Public Health, Iowa State University, 2012</a:t>
            </a:r>
          </a:p>
        </p:txBody>
      </p:sp>
    </p:spTree>
    <p:extLst>
      <p:ext uri="{BB962C8B-B14F-4D97-AF65-F5344CB8AC3E}">
        <p14:creationId xmlns:p14="http://schemas.microsoft.com/office/powerpoint/2010/main" val="36152507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dirty="0">
              <a:solidFill>
                <a:srgbClr val="000000"/>
              </a:solidFill>
              <a:latin typeface="Arial" charset="0"/>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dirty="0">
                <a:solidFill>
                  <a:srgbClr val="FFFFFF"/>
                </a:solidFill>
                <a:latin typeface="Arial" charset="0"/>
              </a:rPr>
              <a:t>Center for Food Security and Public Health, Iowa State University, 2012</a:t>
            </a:r>
          </a:p>
        </p:txBody>
      </p:sp>
    </p:spTree>
    <p:extLst>
      <p:ext uri="{BB962C8B-B14F-4D97-AF65-F5344CB8AC3E}">
        <p14:creationId xmlns:p14="http://schemas.microsoft.com/office/powerpoint/2010/main" val="15674721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No Logo">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dirty="0">
                <a:solidFill>
                  <a:srgbClr val="FFFFFF"/>
                </a:solidFill>
                <a:latin typeface="Arial" charset="0"/>
              </a:rPr>
              <a:t>Center for Food Security and Public Health, Iowa State University, 2012</a:t>
            </a:r>
          </a:p>
        </p:txBody>
      </p:sp>
      <p:sp>
        <p:nvSpPr>
          <p:cNvPr id="5" name="Content Placeholder 2"/>
          <p:cNvSpPr>
            <a:spLocks noGrp="1"/>
          </p:cNvSpPr>
          <p:nvPr>
            <p:ph idx="1"/>
          </p:nvPr>
        </p:nvSpPr>
        <p:spPr>
          <a:xfrm>
            <a:off x="609600" y="1371600"/>
            <a:ext cx="10972800" cy="495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01409908"/>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email">
            <a:alphaModFix amt="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0"/>
            <a:ext cx="121808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 y="1661599"/>
            <a:ext cx="12191999" cy="2236868"/>
          </a:xfrm>
          <a:effectLst/>
        </p:spPr>
        <p:txBody>
          <a:bodyPr/>
          <a:lstStyle>
            <a:lvl1pPr algn="ctr">
              <a:defRPr b="1" i="0">
                <a:solidFill>
                  <a:schemeClr val="bg1"/>
                </a:solidFill>
                <a:latin typeface="Calibri"/>
                <a:cs typeface="Calibri"/>
              </a:defRPr>
            </a:lvl1pPr>
          </a:lstStyle>
          <a:p>
            <a:r>
              <a:rPr lang="en-US"/>
              <a:t>Click to edit Master title style</a:t>
            </a:r>
            <a:endParaRPr lang="en-US" dirty="0"/>
          </a:p>
        </p:txBody>
      </p:sp>
      <p:sp>
        <p:nvSpPr>
          <p:cNvPr id="3" name="Subtitle 2"/>
          <p:cNvSpPr>
            <a:spLocks noGrp="1"/>
          </p:cNvSpPr>
          <p:nvPr>
            <p:ph type="subTitle" idx="1"/>
          </p:nvPr>
        </p:nvSpPr>
        <p:spPr>
          <a:xfrm>
            <a:off x="1" y="3209344"/>
            <a:ext cx="12191999" cy="689123"/>
          </a:xfrm>
        </p:spPr>
        <p:txBody>
          <a:bodyPr>
            <a:normAutofit/>
          </a:bodyPr>
          <a:lstStyle>
            <a:lvl1pPr marL="0" indent="0" algn="ctr">
              <a:buNone/>
              <a:defRPr sz="3333" b="0" i="0">
                <a:solidFill>
                  <a:schemeClr val="bg1"/>
                </a:solidFill>
                <a:latin typeface="Calibri"/>
                <a:cs typeface="Calibri"/>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a:xfrm>
            <a:off x="5607050" y="6554788"/>
            <a:ext cx="1062038" cy="219075"/>
          </a:xfrm>
          <a:prstGeom prst="rect">
            <a:avLst/>
          </a:prstGeom>
        </p:spPr>
        <p:txBody>
          <a:bodyPr/>
          <a:lstStyle>
            <a:lvl1pPr algn="ctr" defTabSz="609585" eaLnBrk="1" fontAlgn="auto" hangingPunct="1">
              <a:spcBef>
                <a:spcPts val="0"/>
              </a:spcBef>
              <a:spcAft>
                <a:spcPts val="0"/>
              </a:spcAft>
              <a:defRPr sz="1467">
                <a:solidFill>
                  <a:prstClr val="white">
                    <a:lumMod val="65000"/>
                  </a:prstClr>
                </a:solidFill>
                <a:latin typeface="Arial"/>
              </a:defRPr>
            </a:lvl1pPr>
          </a:lstStyle>
          <a:p>
            <a:pPr>
              <a:defRPr/>
            </a:pPr>
            <a:fld id="{74DBB153-98CD-434C-925C-5235FEBCEB51}" type="datetimeFigureOut">
              <a:rPr lang="en-US"/>
              <a:pPr>
                <a:defRPr/>
              </a:pPr>
              <a:t>1/28/2019</a:t>
            </a:fld>
            <a:endParaRPr lang="en-US" dirty="0"/>
          </a:p>
        </p:txBody>
      </p:sp>
    </p:spTree>
    <p:extLst>
      <p:ext uri="{BB962C8B-B14F-4D97-AF65-F5344CB8AC3E}">
        <p14:creationId xmlns:p14="http://schemas.microsoft.com/office/powerpoint/2010/main" val="38051159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808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06230" y="1895094"/>
            <a:ext cx="11820243" cy="2351851"/>
          </a:xfrm>
        </p:spPr>
        <p:txBody>
          <a:bodyPr/>
          <a:lstStyle>
            <a:lvl1pPr algn="ctr">
              <a:defRPr>
                <a:solidFill>
                  <a:schemeClr val="bg1"/>
                </a:solidFill>
              </a:defRPr>
            </a:lvl1pPr>
          </a:lstStyle>
          <a:p>
            <a:r>
              <a:rPr lang="en-US"/>
              <a:t>Click to edit Master title style</a:t>
            </a:r>
            <a:endParaRPr lang="en-US" dirty="0"/>
          </a:p>
        </p:txBody>
      </p:sp>
      <p:sp>
        <p:nvSpPr>
          <p:cNvPr id="4" name="Slide Number Placeholder 2"/>
          <p:cNvSpPr>
            <a:spLocks noGrp="1"/>
          </p:cNvSpPr>
          <p:nvPr>
            <p:ph type="sldNum" sz="quarter" idx="10"/>
          </p:nvPr>
        </p:nvSpPr>
        <p:spPr/>
        <p:txBody>
          <a:bodyPr/>
          <a:lstStyle>
            <a:lvl1pPr defTabSz="914400" eaLnBrk="0" fontAlgn="base" hangingPunct="0">
              <a:spcBef>
                <a:spcPct val="0"/>
              </a:spcBef>
              <a:spcAft>
                <a:spcPct val="0"/>
              </a:spcAft>
              <a:defRPr>
                <a:latin typeface="Arial" panose="020B0604020202020204" pitchFamily="34" charset="0"/>
              </a:defRPr>
            </a:lvl1pPr>
          </a:lstStyle>
          <a:p>
            <a:pPr>
              <a:defRPr/>
            </a:pPr>
            <a:fld id="{91DC9A24-1E20-4421-9BC7-0C4EC2C0B4C2}" type="slidenum">
              <a:rPr lang="en-US"/>
              <a:pPr>
                <a:defRPr/>
              </a:pPr>
              <a:t>‹#›</a:t>
            </a:fld>
            <a:endParaRPr lang="en-US" dirty="0"/>
          </a:p>
        </p:txBody>
      </p:sp>
    </p:spTree>
    <p:extLst>
      <p:ext uri="{BB962C8B-B14F-4D97-AF65-F5344CB8AC3E}">
        <p14:creationId xmlns:p14="http://schemas.microsoft.com/office/powerpoint/2010/main" val="6707516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a:xfrm>
            <a:off x="204788" y="1458913"/>
            <a:ext cx="11822112" cy="4048125"/>
          </a:xfrm>
        </p:spPr>
        <p:txBody>
          <a:bodyPr/>
          <a:lstStyle>
            <a:lvl1pPr>
              <a:defRPr sz="3200"/>
            </a:lvl1pPr>
            <a:lvl2pPr>
              <a:defRPr sz="28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defTabSz="914400" eaLnBrk="0" fontAlgn="base" hangingPunct="0">
              <a:spcBef>
                <a:spcPct val="0"/>
              </a:spcBef>
              <a:spcAft>
                <a:spcPct val="0"/>
              </a:spcAft>
              <a:defRPr>
                <a:latin typeface="Arial" panose="020B0604020202020204" pitchFamily="34" charset="0"/>
              </a:defRPr>
            </a:lvl1pPr>
          </a:lstStyle>
          <a:p>
            <a:pPr>
              <a:defRPr/>
            </a:pPr>
            <a:fld id="{F471C015-09B3-482E-A350-E886E38E7AAE}" type="slidenum">
              <a:rPr lang="en-US"/>
              <a:pPr>
                <a:defRPr/>
              </a:pPr>
              <a:t>‹#›</a:t>
            </a:fld>
            <a:endParaRPr lang="en-US"/>
          </a:p>
        </p:txBody>
      </p:sp>
    </p:spTree>
    <p:extLst>
      <p:ext uri="{BB962C8B-B14F-4D97-AF65-F5344CB8AC3E}">
        <p14:creationId xmlns:p14="http://schemas.microsoft.com/office/powerpoint/2010/main" val="1097551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Center for Food Security and Public Health, Iowa State University, 2012</a:t>
            </a:r>
          </a:p>
        </p:txBody>
      </p:sp>
    </p:spTree>
    <p:extLst>
      <p:ext uri="{BB962C8B-B14F-4D97-AF65-F5344CB8AC3E}">
        <p14:creationId xmlns:p14="http://schemas.microsoft.com/office/powerpoint/2010/main" val="1789515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6232" y="1352124"/>
            <a:ext cx="5788169" cy="4490051"/>
          </a:xfrm>
        </p:spPr>
        <p:txBody>
          <a:bodyPr/>
          <a:lstStyle>
            <a:lvl1pPr>
              <a:defRPr sz="3200"/>
            </a:lvl1pPr>
            <a:lvl2pPr>
              <a:defRPr sz="2400"/>
            </a:lvl2pPr>
            <a:lvl3pPr>
              <a:defRPr sz="2000"/>
            </a:lvl3pPr>
            <a:lvl4pPr>
              <a:defRPr sz="1800"/>
            </a:lvl4pPr>
            <a:lvl5pPr>
              <a:defRPr sz="18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352124"/>
            <a:ext cx="5828873" cy="4490051"/>
          </a:xfrm>
        </p:spPr>
        <p:txBody>
          <a:bodyPr/>
          <a:lstStyle>
            <a:lvl1pPr>
              <a:defRPr sz="3200"/>
            </a:lvl1pPr>
            <a:lvl2pPr>
              <a:defRPr sz="2400"/>
            </a:lvl2pPr>
            <a:lvl3pPr>
              <a:defRPr sz="2000"/>
            </a:lvl3pPr>
            <a:lvl4pPr>
              <a:defRPr sz="1800"/>
            </a:lvl4pPr>
            <a:lvl5pPr>
              <a:defRPr sz="18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6"/>
          <p:cNvSpPr>
            <a:spLocks noGrp="1"/>
          </p:cNvSpPr>
          <p:nvPr>
            <p:ph type="sldNum" sz="quarter" idx="10"/>
          </p:nvPr>
        </p:nvSpPr>
        <p:spPr/>
        <p:txBody>
          <a:bodyPr/>
          <a:lstStyle>
            <a:lvl1pPr defTabSz="914400" eaLnBrk="0" fontAlgn="base" hangingPunct="0">
              <a:spcBef>
                <a:spcPct val="0"/>
              </a:spcBef>
              <a:spcAft>
                <a:spcPct val="0"/>
              </a:spcAft>
              <a:defRPr>
                <a:solidFill>
                  <a:prstClr val="white">
                    <a:lumMod val="50000"/>
                  </a:prstClr>
                </a:solidFill>
                <a:latin typeface="Arial" panose="020B0604020202020204" pitchFamily="34" charset="0"/>
              </a:defRPr>
            </a:lvl1pPr>
          </a:lstStyle>
          <a:p>
            <a:pPr>
              <a:defRPr/>
            </a:pPr>
            <a:fld id="{D956DFDF-D400-43BB-B897-75586A775633}" type="slidenum">
              <a:rPr lang="en-US"/>
              <a:pPr>
                <a:defRPr/>
              </a:pPr>
              <a:t>‹#›</a:t>
            </a:fld>
            <a:endParaRPr lang="en-US" dirty="0"/>
          </a:p>
        </p:txBody>
      </p:sp>
    </p:spTree>
    <p:extLst>
      <p:ext uri="{BB962C8B-B14F-4D97-AF65-F5344CB8AC3E}">
        <p14:creationId xmlns:p14="http://schemas.microsoft.com/office/powerpoint/2010/main" val="24981716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4522" y="1535113"/>
            <a:ext cx="5811996"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184522" y="2174875"/>
            <a:ext cx="5811996" cy="36673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1535113"/>
            <a:ext cx="5865668"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6193369" y="2174875"/>
            <a:ext cx="5865668" cy="36673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8"/>
          <p:cNvSpPr>
            <a:spLocks noGrp="1"/>
          </p:cNvSpPr>
          <p:nvPr>
            <p:ph type="sldNum" sz="quarter" idx="10"/>
          </p:nvPr>
        </p:nvSpPr>
        <p:spPr/>
        <p:txBody>
          <a:bodyPr/>
          <a:lstStyle>
            <a:lvl1pPr defTabSz="914400" eaLnBrk="0" fontAlgn="base" hangingPunct="0">
              <a:spcBef>
                <a:spcPct val="0"/>
              </a:spcBef>
              <a:spcAft>
                <a:spcPct val="0"/>
              </a:spcAft>
              <a:defRPr>
                <a:latin typeface="Arial" panose="020B0604020202020204" pitchFamily="34" charset="0"/>
              </a:defRPr>
            </a:lvl1pPr>
          </a:lstStyle>
          <a:p>
            <a:pPr>
              <a:defRPr/>
            </a:pPr>
            <a:fld id="{19677C3F-7463-4C51-BF6B-A5C3ED15D49D}" type="slidenum">
              <a:rPr lang="en-US"/>
              <a:pPr>
                <a:defRPr/>
              </a:pPr>
              <a:t>‹#›</a:t>
            </a:fld>
            <a:endParaRPr lang="en-US"/>
          </a:p>
        </p:txBody>
      </p:sp>
    </p:spTree>
    <p:extLst>
      <p:ext uri="{BB962C8B-B14F-4D97-AF65-F5344CB8AC3E}">
        <p14:creationId xmlns:p14="http://schemas.microsoft.com/office/powerpoint/2010/main" val="32551568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lang="en-US" dirty="0"/>
          </a:p>
        </p:txBody>
      </p:sp>
      <p:sp>
        <p:nvSpPr>
          <p:cNvPr id="3" name="Slide Number Placeholder 4"/>
          <p:cNvSpPr>
            <a:spLocks noGrp="1"/>
          </p:cNvSpPr>
          <p:nvPr>
            <p:ph type="sldNum" sz="quarter" idx="10"/>
          </p:nvPr>
        </p:nvSpPr>
        <p:spPr/>
        <p:txBody>
          <a:bodyPr/>
          <a:lstStyle>
            <a:lvl1pPr defTabSz="914400" eaLnBrk="0" fontAlgn="base" hangingPunct="0">
              <a:spcBef>
                <a:spcPct val="0"/>
              </a:spcBef>
              <a:spcAft>
                <a:spcPct val="0"/>
              </a:spcAft>
              <a:defRPr>
                <a:latin typeface="Arial" panose="020B0604020202020204" pitchFamily="34" charset="0"/>
              </a:defRPr>
            </a:lvl1pPr>
          </a:lstStyle>
          <a:p>
            <a:pPr>
              <a:defRPr/>
            </a:pPr>
            <a:fld id="{9B063C36-117F-4108-95C2-D662CDFFBB77}" type="slidenum">
              <a:rPr lang="en-US"/>
              <a:pPr>
                <a:defRPr/>
              </a:pPr>
              <a:t>‹#›</a:t>
            </a:fld>
            <a:endParaRPr lang="en-US"/>
          </a:p>
        </p:txBody>
      </p:sp>
    </p:spTree>
    <p:extLst>
      <p:ext uri="{BB962C8B-B14F-4D97-AF65-F5344CB8AC3E}">
        <p14:creationId xmlns:p14="http://schemas.microsoft.com/office/powerpoint/2010/main" val="17227770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defTabSz="914400" eaLnBrk="0" fontAlgn="base" hangingPunct="0">
              <a:spcBef>
                <a:spcPct val="0"/>
              </a:spcBef>
              <a:spcAft>
                <a:spcPct val="0"/>
              </a:spcAft>
              <a:defRPr>
                <a:latin typeface="Arial" panose="020B0604020202020204" pitchFamily="34" charset="0"/>
              </a:defRPr>
            </a:lvl1pPr>
          </a:lstStyle>
          <a:p>
            <a:pPr>
              <a:defRPr/>
            </a:pPr>
            <a:fld id="{322ECD5A-E8C3-452E-BBAC-83E1EEC1E8A7}" type="slidenum">
              <a:rPr lang="en-US"/>
              <a:pPr>
                <a:defRPr/>
              </a:pPr>
              <a:t>‹#›</a:t>
            </a:fld>
            <a:endParaRPr lang="en-US"/>
          </a:p>
        </p:txBody>
      </p:sp>
    </p:spTree>
    <p:extLst>
      <p:ext uri="{BB962C8B-B14F-4D97-AF65-F5344CB8AC3E}">
        <p14:creationId xmlns:p14="http://schemas.microsoft.com/office/powerpoint/2010/main" val="39649341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6231" y="88602"/>
            <a:ext cx="4414455" cy="833324"/>
          </a:xfrm>
        </p:spPr>
        <p:txBody>
          <a:bodyPr anchor="b"/>
          <a:lstStyle>
            <a:lvl1pPr algn="l">
              <a:defRPr sz="2667" b="1"/>
            </a:lvl1pPr>
          </a:lstStyle>
          <a:p>
            <a:r>
              <a:rPr lang="en-US"/>
              <a:t>Click to edit Master title style</a:t>
            </a:r>
            <a:endParaRPr lang="en-US" dirty="0"/>
          </a:p>
        </p:txBody>
      </p:sp>
      <p:sp>
        <p:nvSpPr>
          <p:cNvPr id="3" name="Content Placeholder 2"/>
          <p:cNvSpPr>
            <a:spLocks noGrp="1"/>
          </p:cNvSpPr>
          <p:nvPr>
            <p:ph idx="1"/>
          </p:nvPr>
        </p:nvSpPr>
        <p:spPr>
          <a:xfrm>
            <a:off x="4766733" y="273051"/>
            <a:ext cx="7238032" cy="5569124"/>
          </a:xfrm>
        </p:spPr>
        <p:txBody>
          <a:bodyPr/>
          <a:lstStyle>
            <a:lvl1pPr>
              <a:defRPr sz="3200"/>
            </a:lvl1pPr>
            <a:lvl2pPr>
              <a:defRPr sz="2800"/>
            </a:lvl2pPr>
            <a:lvl3pPr>
              <a:defRPr sz="2000"/>
            </a:lvl3pPr>
            <a:lvl4pPr>
              <a:defRPr sz="1800"/>
            </a:lvl4pPr>
            <a:lvl5pPr>
              <a:defRPr sz="1800"/>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6231" y="1220733"/>
            <a:ext cx="4414455" cy="462144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Slide Number Placeholder 6"/>
          <p:cNvSpPr>
            <a:spLocks noGrp="1"/>
          </p:cNvSpPr>
          <p:nvPr>
            <p:ph type="sldNum" sz="quarter" idx="10"/>
          </p:nvPr>
        </p:nvSpPr>
        <p:spPr/>
        <p:txBody>
          <a:bodyPr/>
          <a:lstStyle>
            <a:lvl1pPr defTabSz="914400" eaLnBrk="0" fontAlgn="base" hangingPunct="0">
              <a:spcBef>
                <a:spcPct val="0"/>
              </a:spcBef>
              <a:spcAft>
                <a:spcPct val="0"/>
              </a:spcAft>
              <a:defRPr>
                <a:latin typeface="Arial" panose="020B0604020202020204" pitchFamily="34" charset="0"/>
              </a:defRPr>
            </a:lvl1pPr>
          </a:lstStyle>
          <a:p>
            <a:pPr>
              <a:defRPr/>
            </a:pPr>
            <a:fld id="{285DCB3C-5693-4A57-8B75-9112DB454627}" type="slidenum">
              <a:rPr lang="en-US"/>
              <a:pPr>
                <a:defRPr/>
              </a:pPr>
              <a:t>‹#›</a:t>
            </a:fld>
            <a:endParaRPr lang="en-US"/>
          </a:p>
        </p:txBody>
      </p:sp>
    </p:spTree>
    <p:extLst>
      <p:ext uri="{BB962C8B-B14F-4D97-AF65-F5344CB8AC3E}">
        <p14:creationId xmlns:p14="http://schemas.microsoft.com/office/powerpoint/2010/main" val="30282045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1503" y="5302671"/>
            <a:ext cx="10691404" cy="566739"/>
          </a:xfrm>
        </p:spPr>
        <p:txBody>
          <a:bodyPr anchor="b"/>
          <a:lstStyle>
            <a:lvl1pPr algn="l">
              <a:defRPr sz="2667" b="1"/>
            </a:lvl1pPr>
          </a:lstStyle>
          <a:p>
            <a:r>
              <a:rPr lang="en-US"/>
              <a:t>Click to edit Master title style</a:t>
            </a:r>
            <a:endParaRPr lang="en-US" dirty="0"/>
          </a:p>
        </p:txBody>
      </p:sp>
      <p:sp>
        <p:nvSpPr>
          <p:cNvPr id="3" name="Picture Placeholder 2"/>
          <p:cNvSpPr>
            <a:spLocks noGrp="1"/>
          </p:cNvSpPr>
          <p:nvPr>
            <p:ph type="pic" idx="1"/>
          </p:nvPr>
        </p:nvSpPr>
        <p:spPr>
          <a:xfrm>
            <a:off x="2389717" y="10992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p>
        </p:txBody>
      </p:sp>
      <p:sp>
        <p:nvSpPr>
          <p:cNvPr id="4" name="Text Placeholder 3"/>
          <p:cNvSpPr>
            <a:spLocks noGrp="1"/>
          </p:cNvSpPr>
          <p:nvPr>
            <p:ph type="body" sz="half" idx="2"/>
          </p:nvPr>
        </p:nvSpPr>
        <p:spPr>
          <a:xfrm>
            <a:off x="1454465" y="5869409"/>
            <a:ext cx="8498856" cy="483808"/>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Slide Number Placeholder 6"/>
          <p:cNvSpPr>
            <a:spLocks noGrp="1"/>
          </p:cNvSpPr>
          <p:nvPr>
            <p:ph type="sldNum" sz="quarter" idx="10"/>
          </p:nvPr>
        </p:nvSpPr>
        <p:spPr/>
        <p:txBody>
          <a:bodyPr/>
          <a:lstStyle>
            <a:lvl1pPr defTabSz="914400" eaLnBrk="0" fontAlgn="base" hangingPunct="0">
              <a:spcBef>
                <a:spcPct val="0"/>
              </a:spcBef>
              <a:spcAft>
                <a:spcPct val="0"/>
              </a:spcAft>
              <a:defRPr>
                <a:latin typeface="Arial" panose="020B0604020202020204" pitchFamily="34" charset="0"/>
              </a:defRPr>
            </a:lvl1pPr>
          </a:lstStyle>
          <a:p>
            <a:pPr>
              <a:defRPr/>
            </a:pPr>
            <a:fld id="{C96D85F6-051A-4D4F-835C-FDEA6D37B546}" type="slidenum">
              <a:rPr lang="en-US"/>
              <a:pPr>
                <a:defRPr/>
              </a:pPr>
              <a:t>‹#›</a:t>
            </a:fld>
            <a:endParaRPr lang="en-US"/>
          </a:p>
        </p:txBody>
      </p:sp>
    </p:spTree>
    <p:extLst>
      <p:ext uri="{BB962C8B-B14F-4D97-AF65-F5344CB8AC3E}">
        <p14:creationId xmlns:p14="http://schemas.microsoft.com/office/powerpoint/2010/main" val="17085294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808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0" y="4611688"/>
            <a:ext cx="1219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defTabSz="609585" eaLnBrk="1" hangingPunct="1">
              <a:defRPr/>
            </a:pPr>
            <a:r>
              <a:rPr lang="en-US" altLang="en-US" sz="2400" dirty="0">
                <a:solidFill>
                  <a:schemeClr val="tx1">
                    <a:lumMod val="65000"/>
                    <a:lumOff val="35000"/>
                  </a:schemeClr>
                </a:solidFill>
              </a:rPr>
              <a:t>This message funded by America’s Pork Producers </a:t>
            </a:r>
          </a:p>
        </p:txBody>
      </p:sp>
      <p:pic>
        <p:nvPicPr>
          <p:cNvPr id="4" name="Picture 8"/>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721100" y="1773238"/>
            <a:ext cx="47371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p:cNvSpPr>
            <a:spLocks noGrp="1"/>
          </p:cNvSpPr>
          <p:nvPr>
            <p:ph type="sldNum" sz="quarter" idx="10"/>
          </p:nvPr>
        </p:nvSpPr>
        <p:spPr/>
        <p:txBody>
          <a:bodyPr/>
          <a:lstStyle>
            <a:lvl1pPr defTabSz="914400" eaLnBrk="0" fontAlgn="base" hangingPunct="0">
              <a:spcBef>
                <a:spcPct val="0"/>
              </a:spcBef>
              <a:spcAft>
                <a:spcPct val="0"/>
              </a:spcAft>
              <a:defRPr>
                <a:latin typeface="Arial" panose="020B0604020202020204" pitchFamily="34" charset="0"/>
              </a:defRPr>
            </a:lvl1pPr>
          </a:lstStyle>
          <a:p>
            <a:pPr>
              <a:defRPr/>
            </a:pPr>
            <a:fld id="{ACA882D0-DD55-4AFF-8604-39A4AEF974CA}" type="slidenum">
              <a:rPr lang="en-US"/>
              <a:pPr>
                <a:defRPr/>
              </a:pPr>
              <a:t>‹#›</a:t>
            </a:fld>
            <a:endParaRPr lang="en-US" dirty="0"/>
          </a:p>
        </p:txBody>
      </p:sp>
    </p:spTree>
    <p:extLst>
      <p:ext uri="{BB962C8B-B14F-4D97-AF65-F5344CB8AC3E}">
        <p14:creationId xmlns:p14="http://schemas.microsoft.com/office/powerpoint/2010/main" val="17401750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email">
            <a:alphaModFix amt="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0"/>
            <a:ext cx="121808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 y="1661599"/>
            <a:ext cx="12191999" cy="2236868"/>
          </a:xfrm>
          <a:effectLst/>
        </p:spPr>
        <p:txBody>
          <a:bodyPr/>
          <a:lstStyle>
            <a:lvl1pPr algn="ctr">
              <a:defRPr b="1" i="0">
                <a:solidFill>
                  <a:schemeClr val="bg1"/>
                </a:solidFill>
                <a:latin typeface="Calibri"/>
                <a:cs typeface="Calibri"/>
              </a:defRPr>
            </a:lvl1pPr>
          </a:lstStyle>
          <a:p>
            <a:r>
              <a:rPr lang="en-US"/>
              <a:t>Click to edit Master title style</a:t>
            </a:r>
            <a:endParaRPr lang="en-US" dirty="0"/>
          </a:p>
        </p:txBody>
      </p:sp>
      <p:sp>
        <p:nvSpPr>
          <p:cNvPr id="3" name="Subtitle 2"/>
          <p:cNvSpPr>
            <a:spLocks noGrp="1"/>
          </p:cNvSpPr>
          <p:nvPr>
            <p:ph type="subTitle" idx="1"/>
          </p:nvPr>
        </p:nvSpPr>
        <p:spPr>
          <a:xfrm>
            <a:off x="2" y="3209344"/>
            <a:ext cx="12191999" cy="689123"/>
          </a:xfrm>
        </p:spPr>
        <p:txBody>
          <a:bodyPr>
            <a:normAutofit/>
          </a:bodyPr>
          <a:lstStyle>
            <a:lvl1pPr marL="0" indent="0" algn="ctr">
              <a:buNone/>
              <a:defRPr sz="3333" b="0" i="0">
                <a:solidFill>
                  <a:schemeClr val="bg1"/>
                </a:solidFill>
                <a:latin typeface="Calibri"/>
                <a:cs typeface="Calibri"/>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a:xfrm>
            <a:off x="5607050" y="6554789"/>
            <a:ext cx="1062039" cy="219075"/>
          </a:xfrm>
          <a:prstGeom prst="rect">
            <a:avLst/>
          </a:prstGeom>
        </p:spPr>
        <p:txBody>
          <a:bodyPr/>
          <a:lstStyle>
            <a:lvl1pPr algn="ctr" defTabSz="609570" eaLnBrk="1" fontAlgn="auto" hangingPunct="1">
              <a:spcBef>
                <a:spcPts val="0"/>
              </a:spcBef>
              <a:spcAft>
                <a:spcPts val="0"/>
              </a:spcAft>
              <a:defRPr sz="1467">
                <a:solidFill>
                  <a:prstClr val="white">
                    <a:lumMod val="65000"/>
                  </a:prstClr>
                </a:solidFill>
                <a:latin typeface="Arial"/>
              </a:defRPr>
            </a:lvl1pPr>
          </a:lstStyle>
          <a:p>
            <a:pPr>
              <a:defRPr/>
            </a:pPr>
            <a:fld id="{74DBB153-98CD-434C-925C-5235FEBCEB51}" type="datetimeFigureOut">
              <a:rPr lang="en-US"/>
              <a:pPr>
                <a:defRPr/>
              </a:pPr>
              <a:t>1/28/2019</a:t>
            </a:fld>
            <a:endParaRPr lang="en-US" dirty="0"/>
          </a:p>
        </p:txBody>
      </p:sp>
    </p:spTree>
    <p:extLst>
      <p:ext uri="{BB962C8B-B14F-4D97-AF65-F5344CB8AC3E}">
        <p14:creationId xmlns:p14="http://schemas.microsoft.com/office/powerpoint/2010/main" val="16218896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808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06230" y="1895095"/>
            <a:ext cx="11820243" cy="2351851"/>
          </a:xfrm>
        </p:spPr>
        <p:txBody>
          <a:bodyPr/>
          <a:lstStyle>
            <a:lvl1pPr algn="ctr">
              <a:defRPr>
                <a:solidFill>
                  <a:schemeClr val="bg1"/>
                </a:solidFill>
              </a:defRPr>
            </a:lvl1pPr>
          </a:lstStyle>
          <a:p>
            <a:r>
              <a:rPr lang="en-US"/>
              <a:t>Click to edit Master title style</a:t>
            </a:r>
            <a:endParaRPr lang="en-US" dirty="0"/>
          </a:p>
        </p:txBody>
      </p:sp>
      <p:sp>
        <p:nvSpPr>
          <p:cNvPr id="4" name="Slide Number Placeholder 2"/>
          <p:cNvSpPr>
            <a:spLocks noGrp="1"/>
          </p:cNvSpPr>
          <p:nvPr>
            <p:ph type="sldNum" sz="quarter" idx="10"/>
          </p:nvPr>
        </p:nvSpPr>
        <p:spPr/>
        <p:txBody>
          <a:bodyPr/>
          <a:lstStyle>
            <a:lvl1pPr defTabSz="914377" eaLnBrk="0" fontAlgn="base" hangingPunct="0">
              <a:spcBef>
                <a:spcPct val="0"/>
              </a:spcBef>
              <a:spcAft>
                <a:spcPct val="0"/>
              </a:spcAft>
              <a:defRPr>
                <a:latin typeface="Arial" panose="020B0604020202020204" pitchFamily="34" charset="0"/>
              </a:defRPr>
            </a:lvl1pPr>
          </a:lstStyle>
          <a:p>
            <a:pPr>
              <a:defRPr/>
            </a:pPr>
            <a:fld id="{91DC9A24-1E20-4421-9BC7-0C4EC2C0B4C2}" type="slidenum">
              <a:rPr lang="en-US"/>
              <a:pPr>
                <a:defRPr/>
              </a:pPr>
              <a:t>‹#›</a:t>
            </a:fld>
            <a:endParaRPr lang="en-US" dirty="0"/>
          </a:p>
        </p:txBody>
      </p:sp>
    </p:spTree>
    <p:extLst>
      <p:ext uri="{BB962C8B-B14F-4D97-AF65-F5344CB8AC3E}">
        <p14:creationId xmlns:p14="http://schemas.microsoft.com/office/powerpoint/2010/main" val="2016114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a:xfrm>
            <a:off x="204788" y="1458914"/>
            <a:ext cx="11822112" cy="4048125"/>
          </a:xfrm>
        </p:spPr>
        <p:txBody>
          <a:bodyPr/>
          <a:lstStyle>
            <a:lvl1pPr>
              <a:defRPr sz="3200"/>
            </a:lvl1pPr>
            <a:lvl2pPr>
              <a:defRPr sz="28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defTabSz="914377" eaLnBrk="0" fontAlgn="base" hangingPunct="0">
              <a:spcBef>
                <a:spcPct val="0"/>
              </a:spcBef>
              <a:spcAft>
                <a:spcPct val="0"/>
              </a:spcAft>
              <a:defRPr>
                <a:latin typeface="Arial" panose="020B0604020202020204" pitchFamily="34" charset="0"/>
              </a:defRPr>
            </a:lvl1pPr>
          </a:lstStyle>
          <a:p>
            <a:pPr>
              <a:defRPr/>
            </a:pPr>
            <a:fld id="{F471C015-09B3-482E-A350-E886E38E7AAE}" type="slidenum">
              <a:rPr lang="en-US"/>
              <a:pPr>
                <a:defRPr/>
              </a:pPr>
              <a:t>‹#›</a:t>
            </a:fld>
            <a:endParaRPr lang="en-US"/>
          </a:p>
        </p:txBody>
      </p:sp>
    </p:spTree>
    <p:extLst>
      <p:ext uri="{BB962C8B-B14F-4D97-AF65-F5344CB8AC3E}">
        <p14:creationId xmlns:p14="http://schemas.microsoft.com/office/powerpoint/2010/main" val="1138204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xfrm>
            <a:off x="6604000" y="6477000"/>
            <a:ext cx="5080000" cy="228600"/>
          </a:xfrm>
          <a:ln/>
        </p:spPr>
        <p:txBody>
          <a:bodyPr/>
          <a:lstStyle>
            <a:lvl1pPr>
              <a:defRPr/>
            </a:lvl1pPr>
          </a:lstStyle>
          <a:p>
            <a:pPr>
              <a:defRPr/>
            </a:pPr>
            <a:r>
              <a:rPr lang="en-US" dirty="0">
                <a:solidFill>
                  <a:srgbClr val="FFFFFF"/>
                </a:solidFill>
              </a:rPr>
              <a:t>Center for Food Security and Public Health, Iowa State University, 2012</a:t>
            </a:r>
          </a:p>
        </p:txBody>
      </p:sp>
    </p:spTree>
    <p:extLst>
      <p:ext uri="{BB962C8B-B14F-4D97-AF65-F5344CB8AC3E}">
        <p14:creationId xmlns:p14="http://schemas.microsoft.com/office/powerpoint/2010/main" val="8977969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6233" y="1352124"/>
            <a:ext cx="5788169" cy="4490051"/>
          </a:xfrm>
        </p:spPr>
        <p:txBody>
          <a:bodyPr/>
          <a:lstStyle>
            <a:lvl1pPr>
              <a:defRPr sz="3200"/>
            </a:lvl1pPr>
            <a:lvl2pPr>
              <a:defRPr sz="2400"/>
            </a:lvl2pPr>
            <a:lvl3pPr>
              <a:defRPr sz="2000"/>
            </a:lvl3pPr>
            <a:lvl4pPr>
              <a:defRPr sz="1800"/>
            </a:lvl4pPr>
            <a:lvl5pPr>
              <a:defRPr sz="18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1" y="1352124"/>
            <a:ext cx="5828873" cy="4490051"/>
          </a:xfrm>
        </p:spPr>
        <p:txBody>
          <a:bodyPr/>
          <a:lstStyle>
            <a:lvl1pPr>
              <a:defRPr sz="3200"/>
            </a:lvl1pPr>
            <a:lvl2pPr>
              <a:defRPr sz="2400"/>
            </a:lvl2pPr>
            <a:lvl3pPr>
              <a:defRPr sz="2000"/>
            </a:lvl3pPr>
            <a:lvl4pPr>
              <a:defRPr sz="1800"/>
            </a:lvl4pPr>
            <a:lvl5pPr>
              <a:defRPr sz="18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6"/>
          <p:cNvSpPr>
            <a:spLocks noGrp="1"/>
          </p:cNvSpPr>
          <p:nvPr>
            <p:ph type="sldNum" sz="quarter" idx="10"/>
          </p:nvPr>
        </p:nvSpPr>
        <p:spPr/>
        <p:txBody>
          <a:bodyPr/>
          <a:lstStyle>
            <a:lvl1pPr defTabSz="914377" eaLnBrk="0" fontAlgn="base" hangingPunct="0">
              <a:spcBef>
                <a:spcPct val="0"/>
              </a:spcBef>
              <a:spcAft>
                <a:spcPct val="0"/>
              </a:spcAft>
              <a:defRPr>
                <a:solidFill>
                  <a:prstClr val="white">
                    <a:lumMod val="50000"/>
                  </a:prstClr>
                </a:solidFill>
                <a:latin typeface="Arial" panose="020B0604020202020204" pitchFamily="34" charset="0"/>
              </a:defRPr>
            </a:lvl1pPr>
          </a:lstStyle>
          <a:p>
            <a:pPr>
              <a:defRPr/>
            </a:pPr>
            <a:fld id="{D956DFDF-D400-43BB-B897-75586A775633}" type="slidenum">
              <a:rPr lang="en-US"/>
              <a:pPr>
                <a:defRPr/>
              </a:pPr>
              <a:t>‹#›</a:t>
            </a:fld>
            <a:endParaRPr lang="en-US" dirty="0"/>
          </a:p>
        </p:txBody>
      </p:sp>
    </p:spTree>
    <p:extLst>
      <p:ext uri="{BB962C8B-B14F-4D97-AF65-F5344CB8AC3E}">
        <p14:creationId xmlns:p14="http://schemas.microsoft.com/office/powerpoint/2010/main" val="39630240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4523" y="1535113"/>
            <a:ext cx="5811996"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Edit Master text styles</a:t>
            </a:r>
          </a:p>
        </p:txBody>
      </p:sp>
      <p:sp>
        <p:nvSpPr>
          <p:cNvPr id="4" name="Content Placeholder 3"/>
          <p:cNvSpPr>
            <a:spLocks noGrp="1"/>
          </p:cNvSpPr>
          <p:nvPr>
            <p:ph sz="half" idx="2"/>
          </p:nvPr>
        </p:nvSpPr>
        <p:spPr>
          <a:xfrm>
            <a:off x="184523" y="2174875"/>
            <a:ext cx="5811996" cy="36673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70" y="1535113"/>
            <a:ext cx="5865668"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Edit Master text styles</a:t>
            </a:r>
          </a:p>
        </p:txBody>
      </p:sp>
      <p:sp>
        <p:nvSpPr>
          <p:cNvPr id="6" name="Content Placeholder 5"/>
          <p:cNvSpPr>
            <a:spLocks noGrp="1"/>
          </p:cNvSpPr>
          <p:nvPr>
            <p:ph sz="quarter" idx="4"/>
          </p:nvPr>
        </p:nvSpPr>
        <p:spPr>
          <a:xfrm>
            <a:off x="6193370" y="2174875"/>
            <a:ext cx="5865668" cy="36673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8"/>
          <p:cNvSpPr>
            <a:spLocks noGrp="1"/>
          </p:cNvSpPr>
          <p:nvPr>
            <p:ph type="sldNum" sz="quarter" idx="10"/>
          </p:nvPr>
        </p:nvSpPr>
        <p:spPr/>
        <p:txBody>
          <a:bodyPr/>
          <a:lstStyle>
            <a:lvl1pPr defTabSz="914377" eaLnBrk="0" fontAlgn="base" hangingPunct="0">
              <a:spcBef>
                <a:spcPct val="0"/>
              </a:spcBef>
              <a:spcAft>
                <a:spcPct val="0"/>
              </a:spcAft>
              <a:defRPr>
                <a:latin typeface="Arial" panose="020B0604020202020204" pitchFamily="34" charset="0"/>
              </a:defRPr>
            </a:lvl1pPr>
          </a:lstStyle>
          <a:p>
            <a:pPr>
              <a:defRPr/>
            </a:pPr>
            <a:fld id="{19677C3F-7463-4C51-BF6B-A5C3ED15D49D}" type="slidenum">
              <a:rPr lang="en-US"/>
              <a:pPr>
                <a:defRPr/>
              </a:pPr>
              <a:t>‹#›</a:t>
            </a:fld>
            <a:endParaRPr lang="en-US"/>
          </a:p>
        </p:txBody>
      </p:sp>
    </p:spTree>
    <p:extLst>
      <p:ext uri="{BB962C8B-B14F-4D97-AF65-F5344CB8AC3E}">
        <p14:creationId xmlns:p14="http://schemas.microsoft.com/office/powerpoint/2010/main" val="184399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lang="en-US" dirty="0"/>
          </a:p>
        </p:txBody>
      </p:sp>
      <p:sp>
        <p:nvSpPr>
          <p:cNvPr id="3" name="Slide Number Placeholder 4"/>
          <p:cNvSpPr>
            <a:spLocks noGrp="1"/>
          </p:cNvSpPr>
          <p:nvPr>
            <p:ph type="sldNum" sz="quarter" idx="10"/>
          </p:nvPr>
        </p:nvSpPr>
        <p:spPr/>
        <p:txBody>
          <a:bodyPr/>
          <a:lstStyle>
            <a:lvl1pPr defTabSz="914377" eaLnBrk="0" fontAlgn="base" hangingPunct="0">
              <a:spcBef>
                <a:spcPct val="0"/>
              </a:spcBef>
              <a:spcAft>
                <a:spcPct val="0"/>
              </a:spcAft>
              <a:defRPr>
                <a:latin typeface="Arial" panose="020B0604020202020204" pitchFamily="34" charset="0"/>
              </a:defRPr>
            </a:lvl1pPr>
          </a:lstStyle>
          <a:p>
            <a:pPr>
              <a:defRPr/>
            </a:pPr>
            <a:fld id="{9B063C36-117F-4108-95C2-D662CDFFBB77}" type="slidenum">
              <a:rPr lang="en-US"/>
              <a:pPr>
                <a:defRPr/>
              </a:pPr>
              <a:t>‹#›</a:t>
            </a:fld>
            <a:endParaRPr lang="en-US"/>
          </a:p>
        </p:txBody>
      </p:sp>
    </p:spTree>
    <p:extLst>
      <p:ext uri="{BB962C8B-B14F-4D97-AF65-F5344CB8AC3E}">
        <p14:creationId xmlns:p14="http://schemas.microsoft.com/office/powerpoint/2010/main" val="31458399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defTabSz="914377" eaLnBrk="0" fontAlgn="base" hangingPunct="0">
              <a:spcBef>
                <a:spcPct val="0"/>
              </a:spcBef>
              <a:spcAft>
                <a:spcPct val="0"/>
              </a:spcAft>
              <a:defRPr>
                <a:latin typeface="Arial" panose="020B0604020202020204" pitchFamily="34" charset="0"/>
              </a:defRPr>
            </a:lvl1pPr>
          </a:lstStyle>
          <a:p>
            <a:pPr>
              <a:defRPr/>
            </a:pPr>
            <a:fld id="{322ECD5A-E8C3-452E-BBAC-83E1EEC1E8A7}" type="slidenum">
              <a:rPr lang="en-US"/>
              <a:pPr>
                <a:defRPr/>
              </a:pPr>
              <a:t>‹#›</a:t>
            </a:fld>
            <a:endParaRPr lang="en-US"/>
          </a:p>
        </p:txBody>
      </p:sp>
    </p:spTree>
    <p:extLst>
      <p:ext uri="{BB962C8B-B14F-4D97-AF65-F5344CB8AC3E}">
        <p14:creationId xmlns:p14="http://schemas.microsoft.com/office/powerpoint/2010/main" val="40613880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6233" y="88603"/>
            <a:ext cx="4414455" cy="833324"/>
          </a:xfrm>
        </p:spPr>
        <p:txBody>
          <a:bodyPr anchor="b"/>
          <a:lstStyle>
            <a:lvl1pPr algn="l">
              <a:defRPr sz="2667" b="1"/>
            </a:lvl1pPr>
          </a:lstStyle>
          <a:p>
            <a:r>
              <a:rPr lang="en-US"/>
              <a:t>Click to edit Master title style</a:t>
            </a:r>
            <a:endParaRPr lang="en-US" dirty="0"/>
          </a:p>
        </p:txBody>
      </p:sp>
      <p:sp>
        <p:nvSpPr>
          <p:cNvPr id="3" name="Content Placeholder 2"/>
          <p:cNvSpPr>
            <a:spLocks noGrp="1"/>
          </p:cNvSpPr>
          <p:nvPr>
            <p:ph idx="1"/>
          </p:nvPr>
        </p:nvSpPr>
        <p:spPr>
          <a:xfrm>
            <a:off x="4766733" y="273051"/>
            <a:ext cx="7238032" cy="5569124"/>
          </a:xfrm>
        </p:spPr>
        <p:txBody>
          <a:bodyPr/>
          <a:lstStyle>
            <a:lvl1pPr>
              <a:defRPr sz="3200"/>
            </a:lvl1pPr>
            <a:lvl2pPr>
              <a:defRPr sz="2800"/>
            </a:lvl2pPr>
            <a:lvl3pPr>
              <a:defRPr sz="2000"/>
            </a:lvl3pPr>
            <a:lvl4pPr>
              <a:defRPr sz="1800"/>
            </a:lvl4pPr>
            <a:lvl5pPr>
              <a:defRPr sz="1800"/>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6233" y="1220733"/>
            <a:ext cx="4414455" cy="462144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Edit Master text styles</a:t>
            </a:r>
          </a:p>
        </p:txBody>
      </p:sp>
      <p:sp>
        <p:nvSpPr>
          <p:cNvPr id="5" name="Slide Number Placeholder 6"/>
          <p:cNvSpPr>
            <a:spLocks noGrp="1"/>
          </p:cNvSpPr>
          <p:nvPr>
            <p:ph type="sldNum" sz="quarter" idx="10"/>
          </p:nvPr>
        </p:nvSpPr>
        <p:spPr/>
        <p:txBody>
          <a:bodyPr/>
          <a:lstStyle>
            <a:lvl1pPr defTabSz="914377" eaLnBrk="0" fontAlgn="base" hangingPunct="0">
              <a:spcBef>
                <a:spcPct val="0"/>
              </a:spcBef>
              <a:spcAft>
                <a:spcPct val="0"/>
              </a:spcAft>
              <a:defRPr>
                <a:latin typeface="Arial" panose="020B0604020202020204" pitchFamily="34" charset="0"/>
              </a:defRPr>
            </a:lvl1pPr>
          </a:lstStyle>
          <a:p>
            <a:pPr>
              <a:defRPr/>
            </a:pPr>
            <a:fld id="{285DCB3C-5693-4A57-8B75-9112DB454627}" type="slidenum">
              <a:rPr lang="en-US"/>
              <a:pPr>
                <a:defRPr/>
              </a:pPr>
              <a:t>‹#›</a:t>
            </a:fld>
            <a:endParaRPr lang="en-US"/>
          </a:p>
        </p:txBody>
      </p:sp>
    </p:spTree>
    <p:extLst>
      <p:ext uri="{BB962C8B-B14F-4D97-AF65-F5344CB8AC3E}">
        <p14:creationId xmlns:p14="http://schemas.microsoft.com/office/powerpoint/2010/main" val="24235191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1503" y="5302672"/>
            <a:ext cx="10691404" cy="566739"/>
          </a:xfrm>
        </p:spPr>
        <p:txBody>
          <a:bodyPr anchor="b"/>
          <a:lstStyle>
            <a:lvl1pPr algn="l">
              <a:defRPr sz="2667" b="1"/>
            </a:lvl1pPr>
          </a:lstStyle>
          <a:p>
            <a:r>
              <a:rPr lang="en-US"/>
              <a:t>Click to edit Master title style</a:t>
            </a:r>
            <a:endParaRPr lang="en-US" dirty="0"/>
          </a:p>
        </p:txBody>
      </p:sp>
      <p:sp>
        <p:nvSpPr>
          <p:cNvPr id="3" name="Picture Placeholder 2"/>
          <p:cNvSpPr>
            <a:spLocks noGrp="1"/>
          </p:cNvSpPr>
          <p:nvPr>
            <p:ph type="pic" idx="1"/>
          </p:nvPr>
        </p:nvSpPr>
        <p:spPr>
          <a:xfrm>
            <a:off x="2389717" y="1099275"/>
            <a:ext cx="7315200" cy="4114800"/>
          </a:xfrm>
        </p:spPr>
        <p:txBody>
          <a:bodyPr rtlCol="0">
            <a:normAutofit/>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pPr lvl="0"/>
            <a:r>
              <a:rPr lang="en-US" noProof="0"/>
              <a:t>Click icon to add picture</a:t>
            </a:r>
          </a:p>
        </p:txBody>
      </p:sp>
      <p:sp>
        <p:nvSpPr>
          <p:cNvPr id="4" name="Text Placeholder 3"/>
          <p:cNvSpPr>
            <a:spLocks noGrp="1"/>
          </p:cNvSpPr>
          <p:nvPr>
            <p:ph type="body" sz="half" idx="2"/>
          </p:nvPr>
        </p:nvSpPr>
        <p:spPr>
          <a:xfrm>
            <a:off x="1454465" y="5869409"/>
            <a:ext cx="8498856" cy="483808"/>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Edit Master text styles</a:t>
            </a:r>
          </a:p>
        </p:txBody>
      </p:sp>
      <p:sp>
        <p:nvSpPr>
          <p:cNvPr id="5" name="Slide Number Placeholder 6"/>
          <p:cNvSpPr>
            <a:spLocks noGrp="1"/>
          </p:cNvSpPr>
          <p:nvPr>
            <p:ph type="sldNum" sz="quarter" idx="10"/>
          </p:nvPr>
        </p:nvSpPr>
        <p:spPr/>
        <p:txBody>
          <a:bodyPr/>
          <a:lstStyle>
            <a:lvl1pPr defTabSz="914377" eaLnBrk="0" fontAlgn="base" hangingPunct="0">
              <a:spcBef>
                <a:spcPct val="0"/>
              </a:spcBef>
              <a:spcAft>
                <a:spcPct val="0"/>
              </a:spcAft>
              <a:defRPr>
                <a:latin typeface="Arial" panose="020B0604020202020204" pitchFamily="34" charset="0"/>
              </a:defRPr>
            </a:lvl1pPr>
          </a:lstStyle>
          <a:p>
            <a:pPr>
              <a:defRPr/>
            </a:pPr>
            <a:fld id="{C96D85F6-051A-4D4F-835C-FDEA6D37B546}" type="slidenum">
              <a:rPr lang="en-US"/>
              <a:pPr>
                <a:defRPr/>
              </a:pPr>
              <a:t>‹#›</a:t>
            </a:fld>
            <a:endParaRPr lang="en-US"/>
          </a:p>
        </p:txBody>
      </p:sp>
    </p:spTree>
    <p:extLst>
      <p:ext uri="{BB962C8B-B14F-4D97-AF65-F5344CB8AC3E}">
        <p14:creationId xmlns:p14="http://schemas.microsoft.com/office/powerpoint/2010/main" val="23799343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808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0" y="4611689"/>
            <a:ext cx="1219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defTabSz="609570" eaLnBrk="1" hangingPunct="1">
              <a:defRPr/>
            </a:pPr>
            <a:r>
              <a:rPr lang="en-US" altLang="en-US" sz="2400" dirty="0">
                <a:solidFill>
                  <a:schemeClr val="tx1">
                    <a:lumMod val="65000"/>
                    <a:lumOff val="35000"/>
                  </a:schemeClr>
                </a:solidFill>
              </a:rPr>
              <a:t>This message funded by America’s Pork Producers </a:t>
            </a:r>
          </a:p>
        </p:txBody>
      </p:sp>
      <p:pic>
        <p:nvPicPr>
          <p:cNvPr id="4" name="Picture 8"/>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721101" y="1773239"/>
            <a:ext cx="47371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p:cNvSpPr>
            <a:spLocks noGrp="1"/>
          </p:cNvSpPr>
          <p:nvPr>
            <p:ph type="sldNum" sz="quarter" idx="10"/>
          </p:nvPr>
        </p:nvSpPr>
        <p:spPr/>
        <p:txBody>
          <a:bodyPr/>
          <a:lstStyle>
            <a:lvl1pPr defTabSz="914377" eaLnBrk="0" fontAlgn="base" hangingPunct="0">
              <a:spcBef>
                <a:spcPct val="0"/>
              </a:spcBef>
              <a:spcAft>
                <a:spcPct val="0"/>
              </a:spcAft>
              <a:defRPr>
                <a:latin typeface="Arial" panose="020B0604020202020204" pitchFamily="34" charset="0"/>
              </a:defRPr>
            </a:lvl1pPr>
          </a:lstStyle>
          <a:p>
            <a:pPr>
              <a:defRPr/>
            </a:pPr>
            <a:fld id="{ACA882D0-DD55-4AFF-8604-39A4AEF974CA}" type="slidenum">
              <a:rPr lang="en-US"/>
              <a:pPr>
                <a:defRPr/>
              </a:pPr>
              <a:t>‹#›</a:t>
            </a:fld>
            <a:endParaRPr lang="en-US" dirty="0"/>
          </a:p>
        </p:txBody>
      </p:sp>
    </p:spTree>
    <p:extLst>
      <p:ext uri="{BB962C8B-B14F-4D97-AF65-F5344CB8AC3E}">
        <p14:creationId xmlns:p14="http://schemas.microsoft.com/office/powerpoint/2010/main" val="7824114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Section Hearder">
    <p:spTree>
      <p:nvGrpSpPr>
        <p:cNvPr id="1" name=""/>
        <p:cNvGrpSpPr/>
        <p:nvPr/>
      </p:nvGrpSpPr>
      <p:grpSpPr>
        <a:xfrm>
          <a:off x="0" y="0"/>
          <a:ext cx="0" cy="0"/>
          <a:chOff x="0" y="0"/>
          <a:chExt cx="0" cy="0"/>
        </a:xfrm>
      </p:grpSpPr>
      <p:pic>
        <p:nvPicPr>
          <p:cNvPr id="3" name="Picture 6" descr="4x3transition.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85211" y="2407045"/>
            <a:ext cx="11821583" cy="2050137"/>
          </a:xfrm>
        </p:spPr>
        <p:txBody>
          <a:bodyPr/>
          <a:lstStyle>
            <a:lvl1pPr algn="ctr">
              <a:defRPr>
                <a:solidFill>
                  <a:schemeClr val="bg1"/>
                </a:solidFill>
              </a:defRPr>
            </a:lvl1pPr>
          </a:lstStyle>
          <a:p>
            <a:r>
              <a:rPr lang="en-US"/>
              <a:t>Click to edit Master title style</a:t>
            </a:r>
            <a:endParaRPr lang="en-US" dirty="0"/>
          </a:p>
        </p:txBody>
      </p:sp>
      <p:sp>
        <p:nvSpPr>
          <p:cNvPr id="4" name="Slide Number Placeholder 2"/>
          <p:cNvSpPr>
            <a:spLocks noGrp="1"/>
          </p:cNvSpPr>
          <p:nvPr>
            <p:ph type="sldNum" sz="quarter" idx="10"/>
          </p:nvPr>
        </p:nvSpPr>
        <p:spPr>
          <a:xfrm>
            <a:off x="5679019" y="6548439"/>
            <a:ext cx="977900" cy="277812"/>
          </a:xfrm>
        </p:spPr>
        <p:txBody>
          <a:bodyPr/>
          <a:lstStyle>
            <a:lvl1pPr algn="ctr">
              <a:defRPr/>
            </a:lvl1pPr>
          </a:lstStyle>
          <a:p>
            <a:pPr>
              <a:defRPr/>
            </a:pPr>
            <a:fld id="{DA00B722-A696-4FE9-A876-136DE1E687AB}" type="slidenum">
              <a:rPr lang="en-US"/>
              <a:pPr>
                <a:defRPr/>
              </a:pPr>
              <a:t>‹#›</a:t>
            </a:fld>
            <a:endParaRPr lang="en-US" dirty="0"/>
          </a:p>
        </p:txBody>
      </p:sp>
    </p:spTree>
    <p:extLst>
      <p:ext uri="{BB962C8B-B14F-4D97-AF65-F5344CB8AC3E}">
        <p14:creationId xmlns:p14="http://schemas.microsoft.com/office/powerpoint/2010/main" val="21742019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20637"/>
            <a:ext cx="11982451" cy="690563"/>
          </a:xfrm>
        </p:spPr>
        <p:txBody>
          <a:bodyPr/>
          <a:lstStyle/>
          <a:p>
            <a:r>
              <a:rPr lang="en-US"/>
              <a:t>Click to edit Master title style</a:t>
            </a:r>
          </a:p>
        </p:txBody>
      </p:sp>
      <p:sp>
        <p:nvSpPr>
          <p:cNvPr id="3" name="Content Placeholder 2"/>
          <p:cNvSpPr>
            <a:spLocks noGrp="1"/>
          </p:cNvSpPr>
          <p:nvPr>
            <p:ph sz="quarter" idx="1"/>
          </p:nvPr>
        </p:nvSpPr>
        <p:spPr>
          <a:xfrm>
            <a:off x="304800" y="914401"/>
            <a:ext cx="5384800"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892800" y="914401"/>
            <a:ext cx="5384800"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04800" y="3619501"/>
            <a:ext cx="5384800"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892800" y="3619501"/>
            <a:ext cx="5384800"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4204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2389717" y="1524000"/>
            <a:ext cx="7315200" cy="3203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xfrm>
            <a:off x="6400800" y="6477000"/>
            <a:ext cx="5283200" cy="171450"/>
          </a:xfrm>
          <a:ln/>
        </p:spPr>
        <p:txBody>
          <a:bodyPr/>
          <a:lstStyle>
            <a:lvl1pPr>
              <a:defRPr/>
            </a:lvl1pPr>
          </a:lstStyle>
          <a:p>
            <a:pPr>
              <a:defRPr/>
            </a:pPr>
            <a:r>
              <a:rPr lang="en-US" dirty="0">
                <a:solidFill>
                  <a:srgbClr val="FFFFFF"/>
                </a:solidFill>
              </a:rPr>
              <a:t>Center for Food Security and Public Health, Iowa State University, 2012</a:t>
            </a:r>
          </a:p>
        </p:txBody>
      </p:sp>
    </p:spTree>
    <p:extLst>
      <p:ext uri="{BB962C8B-B14F-4D97-AF65-F5344CB8AC3E}">
        <p14:creationId xmlns:p14="http://schemas.microsoft.com/office/powerpoint/2010/main" val="2223313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dirty="0">
              <a:solidFill>
                <a:srgbClr val="000000"/>
              </a:solidFill>
              <a:latin typeface="Arial" charset="0"/>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dirty="0">
                <a:solidFill>
                  <a:srgbClr val="FFFFFF"/>
                </a:solidFill>
                <a:latin typeface="Arial" charset="0"/>
              </a:rPr>
              <a:t>Center for Food Security and Public Health, Iowa State University, 2012</a:t>
            </a:r>
          </a:p>
        </p:txBody>
      </p:sp>
    </p:spTree>
    <p:extLst>
      <p:ext uri="{BB962C8B-B14F-4D97-AF65-F5344CB8AC3E}">
        <p14:creationId xmlns:p14="http://schemas.microsoft.com/office/powerpoint/2010/main" val="3376223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image" Target="../media/image1.jpeg"/><Relationship Id="rId4" Type="http://schemas.openxmlformats.org/officeDocument/2006/relationships/slideLayout" Target="../slideLayouts/slideLayout31.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10" Type="http://schemas.openxmlformats.org/officeDocument/2006/relationships/image" Target="../media/image1.jpeg"/><Relationship Id="rId4" Type="http://schemas.openxmlformats.org/officeDocument/2006/relationships/slideLayout" Target="../slideLayouts/slideLayout52.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image" Target="../media/image4.jpe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theme" Target="../theme/theme6.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76200"/>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Headline</a:t>
            </a:r>
          </a:p>
        </p:txBody>
      </p:sp>
      <p:sp>
        <p:nvSpPr>
          <p:cNvPr id="1027" name="Rectangle 3"/>
          <p:cNvSpPr>
            <a:spLocks noGrp="1" noChangeArrowheads="1"/>
          </p:cNvSpPr>
          <p:nvPr>
            <p:ph type="body" idx="1"/>
          </p:nvPr>
        </p:nvSpPr>
        <p:spPr bwMode="auto">
          <a:xfrm>
            <a:off x="609600" y="1371600"/>
            <a:ext cx="109728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09600" y="6400801"/>
            <a:ext cx="28448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dirty="0">
              <a:solidFill>
                <a:srgbClr val="000000"/>
              </a:solidFill>
              <a:latin typeface="Arial" charset="0"/>
            </a:endParaRPr>
          </a:p>
        </p:txBody>
      </p:sp>
      <p:sp>
        <p:nvSpPr>
          <p:cNvPr id="1029" name="Rectangle 5"/>
          <p:cNvSpPr>
            <a:spLocks noGrp="1" noChangeArrowheads="1"/>
          </p:cNvSpPr>
          <p:nvPr>
            <p:ph type="ftr" sz="quarter" idx="3"/>
          </p:nvPr>
        </p:nvSpPr>
        <p:spPr bwMode="auto">
          <a:xfrm>
            <a:off x="6400800" y="6477000"/>
            <a:ext cx="52832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smtClean="0">
                <a:solidFill>
                  <a:schemeClr val="bg1"/>
                </a:solidFill>
              </a:defRPr>
            </a:lvl1pPr>
          </a:lstStyle>
          <a:p>
            <a:pPr fontAlgn="base">
              <a:spcBef>
                <a:spcPct val="0"/>
              </a:spcBef>
              <a:spcAft>
                <a:spcPct val="0"/>
              </a:spcAft>
              <a:defRPr/>
            </a:pPr>
            <a:r>
              <a:rPr lang="en-US" dirty="0">
                <a:solidFill>
                  <a:srgbClr val="FFFFFF"/>
                </a:solidFill>
                <a:latin typeface="Arial" charset="0"/>
              </a:rPr>
              <a:t>Center for Food Security and Public Health, Iowa State University, 2012</a:t>
            </a:r>
          </a:p>
        </p:txBody>
      </p:sp>
      <p:sp>
        <p:nvSpPr>
          <p:cNvPr id="9" name="Rectangle 6"/>
          <p:cNvSpPr txBox="1">
            <a:spLocks noChangeArrowheads="1"/>
          </p:cNvSpPr>
          <p:nvPr/>
        </p:nvSpPr>
        <p:spPr bwMode="auto">
          <a:xfrm>
            <a:off x="3556000" y="6457950"/>
            <a:ext cx="28448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sz="1400" dirty="0">
              <a:solidFill>
                <a:srgbClr val="000000"/>
              </a:solidFill>
            </a:endParaRPr>
          </a:p>
        </p:txBody>
      </p:sp>
    </p:spTree>
    <p:extLst>
      <p:ext uri="{BB962C8B-B14F-4D97-AF65-F5344CB8AC3E}">
        <p14:creationId xmlns:p14="http://schemas.microsoft.com/office/powerpoint/2010/main" val="381387203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Lst>
  <p:hf sldNum="0" hdr="0" ftr="0" dt="0"/>
  <p:txStyles>
    <p:titleStyle>
      <a:lvl1pPr algn="ctr" rtl="0" eaLnBrk="1" fontAlgn="base" hangingPunct="1">
        <a:spcBef>
          <a:spcPct val="0"/>
        </a:spcBef>
        <a:spcAft>
          <a:spcPct val="0"/>
        </a:spcAft>
        <a:defRPr sz="40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Verdana" pitchFamily="34" charset="0"/>
        </a:defRPr>
      </a:lvl2pPr>
      <a:lvl3pPr algn="ctr" rtl="0" eaLnBrk="1" fontAlgn="base" hangingPunct="1">
        <a:spcBef>
          <a:spcPct val="0"/>
        </a:spcBef>
        <a:spcAft>
          <a:spcPct val="0"/>
        </a:spcAft>
        <a:defRPr sz="4400">
          <a:solidFill>
            <a:schemeClr val="bg1"/>
          </a:solidFill>
          <a:latin typeface="Verdana" pitchFamily="34" charset="0"/>
        </a:defRPr>
      </a:lvl3pPr>
      <a:lvl4pPr algn="ctr" rtl="0" eaLnBrk="1" fontAlgn="base" hangingPunct="1">
        <a:spcBef>
          <a:spcPct val="0"/>
        </a:spcBef>
        <a:spcAft>
          <a:spcPct val="0"/>
        </a:spcAft>
        <a:defRPr sz="4400">
          <a:solidFill>
            <a:schemeClr val="bg1"/>
          </a:solidFill>
          <a:latin typeface="Verdana" pitchFamily="34" charset="0"/>
        </a:defRPr>
      </a:lvl4pPr>
      <a:lvl5pPr algn="ctr" rtl="0" eaLnBrk="1" fontAlgn="base" hangingPunct="1">
        <a:spcBef>
          <a:spcPct val="0"/>
        </a:spcBef>
        <a:spcAft>
          <a:spcPct val="0"/>
        </a:spcAft>
        <a:defRPr sz="4400">
          <a:solidFill>
            <a:schemeClr val="bg1"/>
          </a:solidFill>
          <a:latin typeface="Verdana" pitchFamily="34" charset="0"/>
        </a:defRPr>
      </a:lvl5pPr>
      <a:lvl6pPr marL="457200" algn="ctr" rtl="0" eaLnBrk="1" fontAlgn="base" hangingPunct="1">
        <a:spcBef>
          <a:spcPct val="0"/>
        </a:spcBef>
        <a:spcAft>
          <a:spcPct val="0"/>
        </a:spcAft>
        <a:defRPr sz="4400">
          <a:solidFill>
            <a:schemeClr val="bg1"/>
          </a:solidFill>
          <a:latin typeface="Verdana" pitchFamily="34" charset="0"/>
        </a:defRPr>
      </a:lvl6pPr>
      <a:lvl7pPr marL="914400" algn="ctr" rtl="0" eaLnBrk="1" fontAlgn="base" hangingPunct="1">
        <a:spcBef>
          <a:spcPct val="0"/>
        </a:spcBef>
        <a:spcAft>
          <a:spcPct val="0"/>
        </a:spcAft>
        <a:defRPr sz="4400">
          <a:solidFill>
            <a:schemeClr val="bg1"/>
          </a:solidFill>
          <a:latin typeface="Verdana" pitchFamily="34" charset="0"/>
        </a:defRPr>
      </a:lvl7pPr>
      <a:lvl8pPr marL="1371600" algn="ctr" rtl="0" eaLnBrk="1" fontAlgn="base" hangingPunct="1">
        <a:spcBef>
          <a:spcPct val="0"/>
        </a:spcBef>
        <a:spcAft>
          <a:spcPct val="0"/>
        </a:spcAft>
        <a:defRPr sz="4400">
          <a:solidFill>
            <a:schemeClr val="bg1"/>
          </a:solidFill>
          <a:latin typeface="Verdana" pitchFamily="34" charset="0"/>
        </a:defRPr>
      </a:lvl8pPr>
      <a:lvl9pPr marL="1828800" algn="ctr" rtl="0" eaLnBrk="1" fontAlgn="base" hangingPunct="1">
        <a:spcBef>
          <a:spcPct val="0"/>
        </a:spcBef>
        <a:spcAft>
          <a:spcPct val="0"/>
        </a:spcAft>
        <a:defRPr sz="4400">
          <a:solidFill>
            <a:schemeClr val="bg1"/>
          </a:solidFill>
          <a:latin typeface="Verdana" pitchFamily="34" charset="0"/>
        </a:defRPr>
      </a:lvl9pPr>
    </p:titleStyle>
    <p:bodyStyle>
      <a:lvl1pPr marL="342900" indent="-342900" algn="l" rtl="0" eaLnBrk="1" fontAlgn="base" hangingPunct="1">
        <a:spcBef>
          <a:spcPct val="20000"/>
        </a:spcBef>
        <a:spcAft>
          <a:spcPct val="0"/>
        </a:spcAft>
        <a:buChar char="•"/>
        <a:defRPr sz="32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2"/>
          </a:solidFill>
          <a:latin typeface="+mn-lt"/>
        </a:defRPr>
      </a:lvl2pPr>
      <a:lvl3pPr marL="1143000" indent="-228600" algn="l" rtl="0" eaLnBrk="1" fontAlgn="base" hangingPunct="1">
        <a:spcBef>
          <a:spcPct val="20000"/>
        </a:spcBef>
        <a:spcAft>
          <a:spcPct val="0"/>
        </a:spcAft>
        <a:buChar char="•"/>
        <a:defRPr sz="2400">
          <a:solidFill>
            <a:schemeClr val="tx2"/>
          </a:solidFill>
          <a:latin typeface="+mn-lt"/>
        </a:defRPr>
      </a:lvl3pPr>
      <a:lvl4pPr marL="1600200" indent="-228600" algn="l" rtl="0" eaLnBrk="1" fontAlgn="base" hangingPunct="1">
        <a:spcBef>
          <a:spcPct val="20000"/>
        </a:spcBef>
        <a:spcAft>
          <a:spcPct val="0"/>
        </a:spcAft>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76200"/>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Headline</a:t>
            </a:r>
          </a:p>
        </p:txBody>
      </p:sp>
      <p:sp>
        <p:nvSpPr>
          <p:cNvPr id="1027" name="Rectangle 3"/>
          <p:cNvSpPr>
            <a:spLocks noGrp="1" noChangeArrowheads="1"/>
          </p:cNvSpPr>
          <p:nvPr>
            <p:ph type="body" idx="1"/>
          </p:nvPr>
        </p:nvSpPr>
        <p:spPr bwMode="auto">
          <a:xfrm>
            <a:off x="609600" y="1371600"/>
            <a:ext cx="109728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09600" y="6400801"/>
            <a:ext cx="28448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dirty="0">
              <a:solidFill>
                <a:srgbClr val="000000"/>
              </a:solidFill>
              <a:latin typeface="Arial" charset="0"/>
            </a:endParaRPr>
          </a:p>
        </p:txBody>
      </p:sp>
      <p:sp>
        <p:nvSpPr>
          <p:cNvPr id="1029" name="Rectangle 5"/>
          <p:cNvSpPr>
            <a:spLocks noGrp="1" noChangeArrowheads="1"/>
          </p:cNvSpPr>
          <p:nvPr>
            <p:ph type="ftr" sz="quarter" idx="3"/>
          </p:nvPr>
        </p:nvSpPr>
        <p:spPr bwMode="auto">
          <a:xfrm>
            <a:off x="6400800" y="6477000"/>
            <a:ext cx="52832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smtClean="0">
                <a:solidFill>
                  <a:schemeClr val="bg1"/>
                </a:solidFill>
              </a:defRPr>
            </a:lvl1pPr>
          </a:lstStyle>
          <a:p>
            <a:pPr fontAlgn="base">
              <a:spcBef>
                <a:spcPct val="0"/>
              </a:spcBef>
              <a:spcAft>
                <a:spcPct val="0"/>
              </a:spcAft>
              <a:defRPr/>
            </a:pPr>
            <a:r>
              <a:rPr lang="en-US" dirty="0">
                <a:solidFill>
                  <a:srgbClr val="FFFFFF"/>
                </a:solidFill>
                <a:latin typeface="Arial" charset="0"/>
              </a:rPr>
              <a:t>Center for Food Security and Public Health, Iowa State University, 2012</a:t>
            </a:r>
          </a:p>
        </p:txBody>
      </p:sp>
      <p:sp>
        <p:nvSpPr>
          <p:cNvPr id="9" name="Rectangle 6"/>
          <p:cNvSpPr txBox="1">
            <a:spLocks noChangeArrowheads="1"/>
          </p:cNvSpPr>
          <p:nvPr/>
        </p:nvSpPr>
        <p:spPr bwMode="auto">
          <a:xfrm>
            <a:off x="3556000" y="6457950"/>
            <a:ext cx="28448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sz="1400" dirty="0">
              <a:solidFill>
                <a:srgbClr val="000000"/>
              </a:solidFill>
            </a:endParaRPr>
          </a:p>
        </p:txBody>
      </p:sp>
    </p:spTree>
    <p:extLst>
      <p:ext uri="{BB962C8B-B14F-4D97-AF65-F5344CB8AC3E}">
        <p14:creationId xmlns:p14="http://schemas.microsoft.com/office/powerpoint/2010/main" val="310753344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sldNum="0" hdr="0" ftr="0" dt="0"/>
  <p:txStyles>
    <p:titleStyle>
      <a:lvl1pPr algn="ctr" rtl="0" eaLnBrk="1" fontAlgn="base" hangingPunct="1">
        <a:spcBef>
          <a:spcPct val="0"/>
        </a:spcBef>
        <a:spcAft>
          <a:spcPct val="0"/>
        </a:spcAft>
        <a:defRPr sz="40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Verdana" pitchFamily="34" charset="0"/>
        </a:defRPr>
      </a:lvl2pPr>
      <a:lvl3pPr algn="ctr" rtl="0" eaLnBrk="1" fontAlgn="base" hangingPunct="1">
        <a:spcBef>
          <a:spcPct val="0"/>
        </a:spcBef>
        <a:spcAft>
          <a:spcPct val="0"/>
        </a:spcAft>
        <a:defRPr sz="4400">
          <a:solidFill>
            <a:schemeClr val="bg1"/>
          </a:solidFill>
          <a:latin typeface="Verdana" pitchFamily="34" charset="0"/>
        </a:defRPr>
      </a:lvl3pPr>
      <a:lvl4pPr algn="ctr" rtl="0" eaLnBrk="1" fontAlgn="base" hangingPunct="1">
        <a:spcBef>
          <a:spcPct val="0"/>
        </a:spcBef>
        <a:spcAft>
          <a:spcPct val="0"/>
        </a:spcAft>
        <a:defRPr sz="4400">
          <a:solidFill>
            <a:schemeClr val="bg1"/>
          </a:solidFill>
          <a:latin typeface="Verdana" pitchFamily="34" charset="0"/>
        </a:defRPr>
      </a:lvl4pPr>
      <a:lvl5pPr algn="ctr" rtl="0" eaLnBrk="1" fontAlgn="base" hangingPunct="1">
        <a:spcBef>
          <a:spcPct val="0"/>
        </a:spcBef>
        <a:spcAft>
          <a:spcPct val="0"/>
        </a:spcAft>
        <a:defRPr sz="4400">
          <a:solidFill>
            <a:schemeClr val="bg1"/>
          </a:solidFill>
          <a:latin typeface="Verdana" pitchFamily="34" charset="0"/>
        </a:defRPr>
      </a:lvl5pPr>
      <a:lvl6pPr marL="457200" algn="ctr" rtl="0" eaLnBrk="1" fontAlgn="base" hangingPunct="1">
        <a:spcBef>
          <a:spcPct val="0"/>
        </a:spcBef>
        <a:spcAft>
          <a:spcPct val="0"/>
        </a:spcAft>
        <a:defRPr sz="4400">
          <a:solidFill>
            <a:schemeClr val="bg1"/>
          </a:solidFill>
          <a:latin typeface="Verdana" pitchFamily="34" charset="0"/>
        </a:defRPr>
      </a:lvl6pPr>
      <a:lvl7pPr marL="914400" algn="ctr" rtl="0" eaLnBrk="1" fontAlgn="base" hangingPunct="1">
        <a:spcBef>
          <a:spcPct val="0"/>
        </a:spcBef>
        <a:spcAft>
          <a:spcPct val="0"/>
        </a:spcAft>
        <a:defRPr sz="4400">
          <a:solidFill>
            <a:schemeClr val="bg1"/>
          </a:solidFill>
          <a:latin typeface="Verdana" pitchFamily="34" charset="0"/>
        </a:defRPr>
      </a:lvl7pPr>
      <a:lvl8pPr marL="1371600" algn="ctr" rtl="0" eaLnBrk="1" fontAlgn="base" hangingPunct="1">
        <a:spcBef>
          <a:spcPct val="0"/>
        </a:spcBef>
        <a:spcAft>
          <a:spcPct val="0"/>
        </a:spcAft>
        <a:defRPr sz="4400">
          <a:solidFill>
            <a:schemeClr val="bg1"/>
          </a:solidFill>
          <a:latin typeface="Verdana" pitchFamily="34" charset="0"/>
        </a:defRPr>
      </a:lvl8pPr>
      <a:lvl9pPr marL="1828800" algn="ctr" rtl="0" eaLnBrk="1" fontAlgn="base" hangingPunct="1">
        <a:spcBef>
          <a:spcPct val="0"/>
        </a:spcBef>
        <a:spcAft>
          <a:spcPct val="0"/>
        </a:spcAft>
        <a:defRPr sz="4400">
          <a:solidFill>
            <a:schemeClr val="bg1"/>
          </a:solidFill>
          <a:latin typeface="Verdana" pitchFamily="34" charset="0"/>
        </a:defRPr>
      </a:lvl9pPr>
    </p:titleStyle>
    <p:bodyStyle>
      <a:lvl1pPr marL="342900" indent="-342900" algn="l" rtl="0" eaLnBrk="1" fontAlgn="base" hangingPunct="1">
        <a:spcBef>
          <a:spcPct val="20000"/>
        </a:spcBef>
        <a:spcAft>
          <a:spcPct val="0"/>
        </a:spcAft>
        <a:buChar char="•"/>
        <a:defRPr sz="32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2"/>
          </a:solidFill>
          <a:latin typeface="+mn-lt"/>
        </a:defRPr>
      </a:lvl2pPr>
      <a:lvl3pPr marL="1143000" indent="-228600" algn="l" rtl="0" eaLnBrk="1" fontAlgn="base" hangingPunct="1">
        <a:spcBef>
          <a:spcPct val="20000"/>
        </a:spcBef>
        <a:spcAft>
          <a:spcPct val="0"/>
        </a:spcAft>
        <a:buChar char="•"/>
        <a:defRPr sz="2400">
          <a:solidFill>
            <a:schemeClr val="tx2"/>
          </a:solidFill>
          <a:latin typeface="+mn-lt"/>
        </a:defRPr>
      </a:lvl3pPr>
      <a:lvl4pPr marL="1600200" indent="-228600" algn="l" rtl="0" eaLnBrk="1" fontAlgn="base" hangingPunct="1">
        <a:spcBef>
          <a:spcPct val="20000"/>
        </a:spcBef>
        <a:spcAft>
          <a:spcPct val="0"/>
        </a:spcAft>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76200"/>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Headline</a:t>
            </a:r>
          </a:p>
        </p:txBody>
      </p:sp>
      <p:sp>
        <p:nvSpPr>
          <p:cNvPr id="1027" name="Rectangle 3"/>
          <p:cNvSpPr>
            <a:spLocks noGrp="1" noChangeArrowheads="1"/>
          </p:cNvSpPr>
          <p:nvPr>
            <p:ph type="body" idx="1"/>
          </p:nvPr>
        </p:nvSpPr>
        <p:spPr bwMode="auto">
          <a:xfrm>
            <a:off x="609600" y="1371600"/>
            <a:ext cx="109728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09600" y="6400801"/>
            <a:ext cx="28448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mn-lt"/>
              </a:defRPr>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860800" y="6477000"/>
            <a:ext cx="4470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smtClean="0">
                <a:solidFill>
                  <a:schemeClr val="bg1"/>
                </a:solidFill>
              </a:defRPr>
            </a:lvl1pPr>
          </a:lstStyle>
          <a:p>
            <a:pPr fontAlgn="base">
              <a:spcBef>
                <a:spcPct val="0"/>
              </a:spcBef>
              <a:spcAft>
                <a:spcPct val="0"/>
              </a:spcAft>
              <a:defRPr/>
            </a:pPr>
            <a:r>
              <a:rPr lang="en-US" dirty="0">
                <a:solidFill>
                  <a:srgbClr val="FFFFFF"/>
                </a:solidFill>
                <a:latin typeface="Arial" charset="0"/>
              </a:rPr>
              <a:t>Center for Food Security and Public Health, Iowa State University, 2012</a:t>
            </a:r>
          </a:p>
        </p:txBody>
      </p:sp>
      <p:sp>
        <p:nvSpPr>
          <p:cNvPr id="9" name="Rectangle 6"/>
          <p:cNvSpPr txBox="1">
            <a:spLocks noChangeArrowheads="1"/>
          </p:cNvSpPr>
          <p:nvPr/>
        </p:nvSpPr>
        <p:spPr bwMode="auto">
          <a:xfrm>
            <a:off x="3556000" y="6457950"/>
            <a:ext cx="28448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sz="1400" dirty="0">
              <a:solidFill>
                <a:srgbClr val="000000"/>
              </a:solidFill>
            </a:endParaRPr>
          </a:p>
        </p:txBody>
      </p:sp>
    </p:spTree>
    <p:extLst>
      <p:ext uri="{BB962C8B-B14F-4D97-AF65-F5344CB8AC3E}">
        <p14:creationId xmlns:p14="http://schemas.microsoft.com/office/powerpoint/2010/main" val="425121012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Lst>
  <p:hf sldNum="0" hdr="0" ftr="0" dt="0"/>
  <p:txStyles>
    <p:titleStyle>
      <a:lvl1pPr algn="ctr" rtl="0" eaLnBrk="1" fontAlgn="base" hangingPunct="1">
        <a:lnSpc>
          <a:spcPts val="4500"/>
        </a:lnSpc>
        <a:spcBef>
          <a:spcPct val="0"/>
        </a:spcBef>
        <a:spcAft>
          <a:spcPct val="0"/>
        </a:spcAft>
        <a:defRPr sz="4000">
          <a:solidFill>
            <a:schemeClr val="bg1"/>
          </a:solidFill>
          <a:latin typeface="+mn-lt"/>
          <a:ea typeface="+mj-ea"/>
          <a:cs typeface="+mj-cs"/>
        </a:defRPr>
      </a:lvl1pPr>
      <a:lvl2pPr algn="ctr" rtl="0" eaLnBrk="1" fontAlgn="base" hangingPunct="1">
        <a:spcBef>
          <a:spcPct val="0"/>
        </a:spcBef>
        <a:spcAft>
          <a:spcPct val="0"/>
        </a:spcAft>
        <a:defRPr sz="4400">
          <a:solidFill>
            <a:schemeClr val="bg1"/>
          </a:solidFill>
          <a:latin typeface="Verdana" pitchFamily="34" charset="0"/>
        </a:defRPr>
      </a:lvl2pPr>
      <a:lvl3pPr algn="ctr" rtl="0" eaLnBrk="1" fontAlgn="base" hangingPunct="1">
        <a:spcBef>
          <a:spcPct val="0"/>
        </a:spcBef>
        <a:spcAft>
          <a:spcPct val="0"/>
        </a:spcAft>
        <a:defRPr sz="4400">
          <a:solidFill>
            <a:schemeClr val="bg1"/>
          </a:solidFill>
          <a:latin typeface="Verdana" pitchFamily="34" charset="0"/>
        </a:defRPr>
      </a:lvl3pPr>
      <a:lvl4pPr algn="ctr" rtl="0" eaLnBrk="1" fontAlgn="base" hangingPunct="1">
        <a:spcBef>
          <a:spcPct val="0"/>
        </a:spcBef>
        <a:spcAft>
          <a:spcPct val="0"/>
        </a:spcAft>
        <a:defRPr sz="4400">
          <a:solidFill>
            <a:schemeClr val="bg1"/>
          </a:solidFill>
          <a:latin typeface="Verdana" pitchFamily="34" charset="0"/>
        </a:defRPr>
      </a:lvl4pPr>
      <a:lvl5pPr algn="ctr" rtl="0" eaLnBrk="1" fontAlgn="base" hangingPunct="1">
        <a:spcBef>
          <a:spcPct val="0"/>
        </a:spcBef>
        <a:spcAft>
          <a:spcPct val="0"/>
        </a:spcAft>
        <a:defRPr sz="4400">
          <a:solidFill>
            <a:schemeClr val="bg1"/>
          </a:solidFill>
          <a:latin typeface="Verdana" pitchFamily="34" charset="0"/>
        </a:defRPr>
      </a:lvl5pPr>
      <a:lvl6pPr marL="457200" algn="ctr" rtl="0" eaLnBrk="1" fontAlgn="base" hangingPunct="1">
        <a:spcBef>
          <a:spcPct val="0"/>
        </a:spcBef>
        <a:spcAft>
          <a:spcPct val="0"/>
        </a:spcAft>
        <a:defRPr sz="4400">
          <a:solidFill>
            <a:schemeClr val="bg1"/>
          </a:solidFill>
          <a:latin typeface="Verdana" pitchFamily="34" charset="0"/>
        </a:defRPr>
      </a:lvl6pPr>
      <a:lvl7pPr marL="914400" algn="ctr" rtl="0" eaLnBrk="1" fontAlgn="base" hangingPunct="1">
        <a:spcBef>
          <a:spcPct val="0"/>
        </a:spcBef>
        <a:spcAft>
          <a:spcPct val="0"/>
        </a:spcAft>
        <a:defRPr sz="4400">
          <a:solidFill>
            <a:schemeClr val="bg1"/>
          </a:solidFill>
          <a:latin typeface="Verdana" pitchFamily="34" charset="0"/>
        </a:defRPr>
      </a:lvl7pPr>
      <a:lvl8pPr marL="1371600" algn="ctr" rtl="0" eaLnBrk="1" fontAlgn="base" hangingPunct="1">
        <a:spcBef>
          <a:spcPct val="0"/>
        </a:spcBef>
        <a:spcAft>
          <a:spcPct val="0"/>
        </a:spcAft>
        <a:defRPr sz="4400">
          <a:solidFill>
            <a:schemeClr val="bg1"/>
          </a:solidFill>
          <a:latin typeface="Verdana" pitchFamily="34" charset="0"/>
        </a:defRPr>
      </a:lvl8pPr>
      <a:lvl9pPr marL="1828800" algn="ctr" rtl="0" eaLnBrk="1" fontAlgn="base" hangingPunct="1">
        <a:spcBef>
          <a:spcPct val="0"/>
        </a:spcBef>
        <a:spcAft>
          <a:spcPct val="0"/>
        </a:spcAft>
        <a:defRPr sz="4400">
          <a:solidFill>
            <a:schemeClr val="bg1"/>
          </a:solidFill>
          <a:latin typeface="Verdana" pitchFamily="34" charset="0"/>
        </a:defRPr>
      </a:lvl9pPr>
    </p:titleStyle>
    <p:bodyStyle>
      <a:lvl1pPr marL="342900" indent="-342900" algn="l" rtl="0" eaLnBrk="1" fontAlgn="base" hangingPunct="1">
        <a:spcBef>
          <a:spcPct val="20000"/>
        </a:spcBef>
        <a:spcAft>
          <a:spcPct val="0"/>
        </a:spcAft>
        <a:buChar char="•"/>
        <a:defRPr sz="32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2"/>
          </a:solidFill>
          <a:latin typeface="+mn-lt"/>
        </a:defRPr>
      </a:lvl2pPr>
      <a:lvl3pPr marL="1143000" indent="-228600" algn="l" rtl="0" eaLnBrk="1" fontAlgn="base" hangingPunct="1">
        <a:spcBef>
          <a:spcPct val="20000"/>
        </a:spcBef>
        <a:spcAft>
          <a:spcPct val="0"/>
        </a:spcAft>
        <a:buChar char="•"/>
        <a:defRPr sz="2400">
          <a:solidFill>
            <a:schemeClr val="tx2"/>
          </a:solidFill>
          <a:latin typeface="+mn-lt"/>
        </a:defRPr>
      </a:lvl3pPr>
      <a:lvl4pPr marL="1600200" indent="-228600" algn="l" rtl="0" eaLnBrk="1" fontAlgn="base" hangingPunct="1">
        <a:spcBef>
          <a:spcPct val="20000"/>
        </a:spcBef>
        <a:spcAft>
          <a:spcPct val="0"/>
        </a:spcAft>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76200"/>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Headline</a:t>
            </a:r>
          </a:p>
        </p:txBody>
      </p:sp>
      <p:sp>
        <p:nvSpPr>
          <p:cNvPr id="1027" name="Rectangle 3"/>
          <p:cNvSpPr>
            <a:spLocks noGrp="1" noChangeArrowheads="1"/>
          </p:cNvSpPr>
          <p:nvPr>
            <p:ph type="body" idx="1"/>
          </p:nvPr>
        </p:nvSpPr>
        <p:spPr bwMode="auto">
          <a:xfrm>
            <a:off x="609600" y="1371600"/>
            <a:ext cx="109728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09600" y="6400803"/>
            <a:ext cx="28448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dirty="0">
              <a:solidFill>
                <a:srgbClr val="000000"/>
              </a:solidFill>
              <a:latin typeface="Arial" charset="0"/>
            </a:endParaRPr>
          </a:p>
        </p:txBody>
      </p:sp>
      <p:sp>
        <p:nvSpPr>
          <p:cNvPr id="1029" name="Rectangle 5"/>
          <p:cNvSpPr>
            <a:spLocks noGrp="1" noChangeArrowheads="1"/>
          </p:cNvSpPr>
          <p:nvPr>
            <p:ph type="ftr" sz="quarter" idx="3"/>
          </p:nvPr>
        </p:nvSpPr>
        <p:spPr bwMode="auto">
          <a:xfrm>
            <a:off x="6400800" y="6477000"/>
            <a:ext cx="52832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smtClean="0">
                <a:solidFill>
                  <a:schemeClr val="bg1"/>
                </a:solidFill>
              </a:defRPr>
            </a:lvl1pPr>
          </a:lstStyle>
          <a:p>
            <a:pPr fontAlgn="base">
              <a:spcBef>
                <a:spcPct val="0"/>
              </a:spcBef>
              <a:spcAft>
                <a:spcPct val="0"/>
              </a:spcAft>
              <a:defRPr/>
            </a:pPr>
            <a:r>
              <a:rPr lang="en-US" dirty="0">
                <a:solidFill>
                  <a:srgbClr val="FFFFFF"/>
                </a:solidFill>
                <a:latin typeface="Arial" charset="0"/>
              </a:rPr>
              <a:t>Center for Food Security and Public Health, Iowa State University, 2012</a:t>
            </a:r>
          </a:p>
        </p:txBody>
      </p:sp>
      <p:sp>
        <p:nvSpPr>
          <p:cNvPr id="9" name="Rectangle 6"/>
          <p:cNvSpPr txBox="1">
            <a:spLocks noChangeArrowheads="1"/>
          </p:cNvSpPr>
          <p:nvPr/>
        </p:nvSpPr>
        <p:spPr bwMode="auto">
          <a:xfrm>
            <a:off x="3556000" y="6457950"/>
            <a:ext cx="28448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sz="1400" dirty="0">
              <a:solidFill>
                <a:srgbClr val="000000"/>
              </a:solidFill>
            </a:endParaRPr>
          </a:p>
        </p:txBody>
      </p:sp>
    </p:spTree>
    <p:extLst>
      <p:ext uri="{BB962C8B-B14F-4D97-AF65-F5344CB8AC3E}">
        <p14:creationId xmlns:p14="http://schemas.microsoft.com/office/powerpoint/2010/main" val="324643587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p:hf sldNum="0" hdr="0" ftr="0" dt="0"/>
  <p:txStyles>
    <p:titleStyle>
      <a:lvl1pPr algn="ctr" rtl="0" eaLnBrk="1" fontAlgn="base" hangingPunct="1">
        <a:spcBef>
          <a:spcPct val="0"/>
        </a:spcBef>
        <a:spcAft>
          <a:spcPct val="0"/>
        </a:spcAft>
        <a:defRPr sz="40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Verdana" pitchFamily="34" charset="0"/>
        </a:defRPr>
      </a:lvl2pPr>
      <a:lvl3pPr algn="ctr" rtl="0" eaLnBrk="1" fontAlgn="base" hangingPunct="1">
        <a:spcBef>
          <a:spcPct val="0"/>
        </a:spcBef>
        <a:spcAft>
          <a:spcPct val="0"/>
        </a:spcAft>
        <a:defRPr sz="4400">
          <a:solidFill>
            <a:schemeClr val="bg1"/>
          </a:solidFill>
          <a:latin typeface="Verdana" pitchFamily="34" charset="0"/>
        </a:defRPr>
      </a:lvl3pPr>
      <a:lvl4pPr algn="ctr" rtl="0" eaLnBrk="1" fontAlgn="base" hangingPunct="1">
        <a:spcBef>
          <a:spcPct val="0"/>
        </a:spcBef>
        <a:spcAft>
          <a:spcPct val="0"/>
        </a:spcAft>
        <a:defRPr sz="4400">
          <a:solidFill>
            <a:schemeClr val="bg1"/>
          </a:solidFill>
          <a:latin typeface="Verdana" pitchFamily="34" charset="0"/>
        </a:defRPr>
      </a:lvl4pPr>
      <a:lvl5pPr algn="ctr" rtl="0" eaLnBrk="1" fontAlgn="base" hangingPunct="1">
        <a:spcBef>
          <a:spcPct val="0"/>
        </a:spcBef>
        <a:spcAft>
          <a:spcPct val="0"/>
        </a:spcAft>
        <a:defRPr sz="4400">
          <a:solidFill>
            <a:schemeClr val="bg1"/>
          </a:solidFill>
          <a:latin typeface="Verdana" pitchFamily="34" charset="0"/>
        </a:defRPr>
      </a:lvl5pPr>
      <a:lvl6pPr marL="457200" algn="ctr" rtl="0" eaLnBrk="1" fontAlgn="base" hangingPunct="1">
        <a:spcBef>
          <a:spcPct val="0"/>
        </a:spcBef>
        <a:spcAft>
          <a:spcPct val="0"/>
        </a:spcAft>
        <a:defRPr sz="4400">
          <a:solidFill>
            <a:schemeClr val="bg1"/>
          </a:solidFill>
          <a:latin typeface="Verdana" pitchFamily="34" charset="0"/>
        </a:defRPr>
      </a:lvl6pPr>
      <a:lvl7pPr marL="914400" algn="ctr" rtl="0" eaLnBrk="1" fontAlgn="base" hangingPunct="1">
        <a:spcBef>
          <a:spcPct val="0"/>
        </a:spcBef>
        <a:spcAft>
          <a:spcPct val="0"/>
        </a:spcAft>
        <a:defRPr sz="4400">
          <a:solidFill>
            <a:schemeClr val="bg1"/>
          </a:solidFill>
          <a:latin typeface="Verdana" pitchFamily="34" charset="0"/>
        </a:defRPr>
      </a:lvl7pPr>
      <a:lvl8pPr marL="1371600" algn="ctr" rtl="0" eaLnBrk="1" fontAlgn="base" hangingPunct="1">
        <a:spcBef>
          <a:spcPct val="0"/>
        </a:spcBef>
        <a:spcAft>
          <a:spcPct val="0"/>
        </a:spcAft>
        <a:defRPr sz="4400">
          <a:solidFill>
            <a:schemeClr val="bg1"/>
          </a:solidFill>
          <a:latin typeface="Verdana" pitchFamily="34" charset="0"/>
        </a:defRPr>
      </a:lvl8pPr>
      <a:lvl9pPr marL="1828800" algn="ctr" rtl="0" eaLnBrk="1" fontAlgn="base" hangingPunct="1">
        <a:spcBef>
          <a:spcPct val="0"/>
        </a:spcBef>
        <a:spcAft>
          <a:spcPct val="0"/>
        </a:spcAft>
        <a:defRPr sz="4400">
          <a:solidFill>
            <a:schemeClr val="bg1"/>
          </a:solidFill>
          <a:latin typeface="Verdana" pitchFamily="34" charset="0"/>
        </a:defRPr>
      </a:lvl9pPr>
    </p:titleStyle>
    <p:bodyStyle>
      <a:lvl1pPr marL="342900" indent="-342900" algn="l" rtl="0" eaLnBrk="1" fontAlgn="base" hangingPunct="1">
        <a:spcBef>
          <a:spcPct val="20000"/>
        </a:spcBef>
        <a:spcAft>
          <a:spcPct val="0"/>
        </a:spcAft>
        <a:buChar char="•"/>
        <a:defRPr sz="32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2"/>
          </a:solidFill>
          <a:latin typeface="+mn-lt"/>
        </a:defRPr>
      </a:lvl2pPr>
      <a:lvl3pPr marL="1143000" indent="-228600" algn="l" rtl="0" eaLnBrk="1" fontAlgn="base" hangingPunct="1">
        <a:spcBef>
          <a:spcPct val="20000"/>
        </a:spcBef>
        <a:spcAft>
          <a:spcPct val="0"/>
        </a:spcAft>
        <a:buChar char="•"/>
        <a:defRPr sz="2400">
          <a:solidFill>
            <a:schemeClr val="tx2"/>
          </a:solidFill>
          <a:latin typeface="+mn-lt"/>
        </a:defRPr>
      </a:lvl3pPr>
      <a:lvl4pPr marL="1600200" indent="-228600" algn="l" rtl="0" eaLnBrk="1" fontAlgn="base" hangingPunct="1">
        <a:spcBef>
          <a:spcPct val="20000"/>
        </a:spcBef>
        <a:spcAft>
          <a:spcPct val="0"/>
        </a:spcAft>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76200"/>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Headline</a:t>
            </a:r>
          </a:p>
        </p:txBody>
      </p:sp>
      <p:sp>
        <p:nvSpPr>
          <p:cNvPr id="1027" name="Rectangle 3"/>
          <p:cNvSpPr>
            <a:spLocks noGrp="1" noChangeArrowheads="1"/>
          </p:cNvSpPr>
          <p:nvPr>
            <p:ph type="body" idx="1"/>
          </p:nvPr>
        </p:nvSpPr>
        <p:spPr bwMode="auto">
          <a:xfrm>
            <a:off x="609600" y="1371600"/>
            <a:ext cx="109728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09600" y="6400805"/>
            <a:ext cx="28448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mn-lt"/>
              </a:defRPr>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860800" y="6477000"/>
            <a:ext cx="4470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smtClean="0">
                <a:solidFill>
                  <a:schemeClr val="bg1"/>
                </a:solidFill>
              </a:defRPr>
            </a:lvl1pPr>
          </a:lstStyle>
          <a:p>
            <a:pPr fontAlgn="base">
              <a:spcBef>
                <a:spcPct val="0"/>
              </a:spcBef>
              <a:spcAft>
                <a:spcPct val="0"/>
              </a:spcAft>
              <a:defRPr/>
            </a:pPr>
            <a:r>
              <a:rPr lang="en-US" dirty="0">
                <a:solidFill>
                  <a:srgbClr val="FFFFFF"/>
                </a:solidFill>
                <a:latin typeface="Arial" charset="0"/>
              </a:rPr>
              <a:t>Center for Food Security and Public Health, Iowa State University, 2012</a:t>
            </a:r>
          </a:p>
        </p:txBody>
      </p:sp>
      <p:sp>
        <p:nvSpPr>
          <p:cNvPr id="9" name="Rectangle 6"/>
          <p:cNvSpPr txBox="1">
            <a:spLocks noChangeArrowheads="1"/>
          </p:cNvSpPr>
          <p:nvPr/>
        </p:nvSpPr>
        <p:spPr bwMode="auto">
          <a:xfrm>
            <a:off x="3556000" y="6457950"/>
            <a:ext cx="28448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sz="1400" dirty="0">
              <a:solidFill>
                <a:srgbClr val="000000"/>
              </a:solidFill>
            </a:endParaRPr>
          </a:p>
        </p:txBody>
      </p:sp>
    </p:spTree>
    <p:extLst>
      <p:ext uri="{BB962C8B-B14F-4D97-AF65-F5344CB8AC3E}">
        <p14:creationId xmlns:p14="http://schemas.microsoft.com/office/powerpoint/2010/main" val="284602641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p:hf sldNum="0" hdr="0" ftr="0" dt="0"/>
  <p:txStyles>
    <p:titleStyle>
      <a:lvl1pPr algn="ctr" rtl="0" eaLnBrk="1" fontAlgn="base" hangingPunct="1">
        <a:lnSpc>
          <a:spcPts val="4500"/>
        </a:lnSpc>
        <a:spcBef>
          <a:spcPct val="0"/>
        </a:spcBef>
        <a:spcAft>
          <a:spcPct val="0"/>
        </a:spcAft>
        <a:defRPr sz="4000">
          <a:solidFill>
            <a:schemeClr val="bg1"/>
          </a:solidFill>
          <a:latin typeface="+mn-lt"/>
          <a:ea typeface="+mj-ea"/>
          <a:cs typeface="+mj-cs"/>
        </a:defRPr>
      </a:lvl1pPr>
      <a:lvl2pPr algn="ctr" rtl="0" eaLnBrk="1" fontAlgn="base" hangingPunct="1">
        <a:spcBef>
          <a:spcPct val="0"/>
        </a:spcBef>
        <a:spcAft>
          <a:spcPct val="0"/>
        </a:spcAft>
        <a:defRPr sz="4400">
          <a:solidFill>
            <a:schemeClr val="bg1"/>
          </a:solidFill>
          <a:latin typeface="Verdana" pitchFamily="34" charset="0"/>
        </a:defRPr>
      </a:lvl2pPr>
      <a:lvl3pPr algn="ctr" rtl="0" eaLnBrk="1" fontAlgn="base" hangingPunct="1">
        <a:spcBef>
          <a:spcPct val="0"/>
        </a:spcBef>
        <a:spcAft>
          <a:spcPct val="0"/>
        </a:spcAft>
        <a:defRPr sz="4400">
          <a:solidFill>
            <a:schemeClr val="bg1"/>
          </a:solidFill>
          <a:latin typeface="Verdana" pitchFamily="34" charset="0"/>
        </a:defRPr>
      </a:lvl3pPr>
      <a:lvl4pPr algn="ctr" rtl="0" eaLnBrk="1" fontAlgn="base" hangingPunct="1">
        <a:spcBef>
          <a:spcPct val="0"/>
        </a:spcBef>
        <a:spcAft>
          <a:spcPct val="0"/>
        </a:spcAft>
        <a:defRPr sz="4400">
          <a:solidFill>
            <a:schemeClr val="bg1"/>
          </a:solidFill>
          <a:latin typeface="Verdana" pitchFamily="34" charset="0"/>
        </a:defRPr>
      </a:lvl4pPr>
      <a:lvl5pPr algn="ctr" rtl="0" eaLnBrk="1" fontAlgn="base" hangingPunct="1">
        <a:spcBef>
          <a:spcPct val="0"/>
        </a:spcBef>
        <a:spcAft>
          <a:spcPct val="0"/>
        </a:spcAft>
        <a:defRPr sz="4400">
          <a:solidFill>
            <a:schemeClr val="bg1"/>
          </a:solidFill>
          <a:latin typeface="Verdana" pitchFamily="34" charset="0"/>
        </a:defRPr>
      </a:lvl5pPr>
      <a:lvl6pPr marL="457189" algn="ctr" rtl="0" eaLnBrk="1" fontAlgn="base" hangingPunct="1">
        <a:spcBef>
          <a:spcPct val="0"/>
        </a:spcBef>
        <a:spcAft>
          <a:spcPct val="0"/>
        </a:spcAft>
        <a:defRPr sz="4400">
          <a:solidFill>
            <a:schemeClr val="bg1"/>
          </a:solidFill>
          <a:latin typeface="Verdana" pitchFamily="34" charset="0"/>
        </a:defRPr>
      </a:lvl6pPr>
      <a:lvl7pPr marL="914377" algn="ctr" rtl="0" eaLnBrk="1" fontAlgn="base" hangingPunct="1">
        <a:spcBef>
          <a:spcPct val="0"/>
        </a:spcBef>
        <a:spcAft>
          <a:spcPct val="0"/>
        </a:spcAft>
        <a:defRPr sz="4400">
          <a:solidFill>
            <a:schemeClr val="bg1"/>
          </a:solidFill>
          <a:latin typeface="Verdana" pitchFamily="34" charset="0"/>
        </a:defRPr>
      </a:lvl7pPr>
      <a:lvl8pPr marL="1371566" algn="ctr" rtl="0" eaLnBrk="1" fontAlgn="base" hangingPunct="1">
        <a:spcBef>
          <a:spcPct val="0"/>
        </a:spcBef>
        <a:spcAft>
          <a:spcPct val="0"/>
        </a:spcAft>
        <a:defRPr sz="4400">
          <a:solidFill>
            <a:schemeClr val="bg1"/>
          </a:solidFill>
          <a:latin typeface="Verdana" pitchFamily="34" charset="0"/>
        </a:defRPr>
      </a:lvl8pPr>
      <a:lvl9pPr marL="1828754" algn="ctr" rtl="0" eaLnBrk="1" fontAlgn="base" hangingPunct="1">
        <a:spcBef>
          <a:spcPct val="0"/>
        </a:spcBef>
        <a:spcAft>
          <a:spcPct val="0"/>
        </a:spcAft>
        <a:defRPr sz="4400">
          <a:solidFill>
            <a:schemeClr val="bg1"/>
          </a:solidFill>
          <a:latin typeface="Verdana" pitchFamily="34" charset="0"/>
        </a:defRPr>
      </a:lvl9pPr>
    </p:titleStyle>
    <p:bodyStyle>
      <a:lvl1pPr marL="342891" indent="-342891" algn="l" rtl="0" eaLnBrk="1" fontAlgn="base" hangingPunct="1">
        <a:spcBef>
          <a:spcPct val="20000"/>
        </a:spcBef>
        <a:spcAft>
          <a:spcPct val="0"/>
        </a:spcAft>
        <a:buChar char="•"/>
        <a:defRPr sz="3200">
          <a:solidFill>
            <a:schemeClr val="tx2"/>
          </a:solidFill>
          <a:latin typeface="+mn-lt"/>
          <a:ea typeface="+mn-ea"/>
          <a:cs typeface="+mn-cs"/>
        </a:defRPr>
      </a:lvl1pPr>
      <a:lvl2pPr marL="742932" indent="-285744" algn="l" rtl="0" eaLnBrk="1" fontAlgn="base" hangingPunct="1">
        <a:spcBef>
          <a:spcPct val="20000"/>
        </a:spcBef>
        <a:spcAft>
          <a:spcPct val="0"/>
        </a:spcAft>
        <a:buChar char="–"/>
        <a:defRPr sz="2800">
          <a:solidFill>
            <a:schemeClr val="tx2"/>
          </a:solidFill>
          <a:latin typeface="+mn-lt"/>
        </a:defRPr>
      </a:lvl2pPr>
      <a:lvl3pPr marL="1142971" indent="-228594" algn="l" rtl="0" eaLnBrk="1" fontAlgn="base" hangingPunct="1">
        <a:spcBef>
          <a:spcPct val="20000"/>
        </a:spcBef>
        <a:spcAft>
          <a:spcPct val="0"/>
        </a:spcAft>
        <a:buChar char="•"/>
        <a:defRPr sz="2400">
          <a:solidFill>
            <a:schemeClr val="tx2"/>
          </a:solidFill>
          <a:latin typeface="+mn-lt"/>
        </a:defRPr>
      </a:lvl3pPr>
      <a:lvl4pPr marL="1600160" indent="-228594" algn="l" rtl="0" eaLnBrk="1" fontAlgn="base" hangingPunct="1">
        <a:spcBef>
          <a:spcPct val="20000"/>
        </a:spcBef>
        <a:spcAft>
          <a:spcPct val="0"/>
        </a:spcAft>
        <a:buChar char="–"/>
        <a:defRPr sz="2000">
          <a:solidFill>
            <a:schemeClr val="tx2"/>
          </a:solidFill>
          <a:latin typeface="+mn-lt"/>
        </a:defRPr>
      </a:lvl4pPr>
      <a:lvl5pPr marL="2057349" indent="-228594" algn="l" rtl="0" eaLnBrk="1" fontAlgn="base" hangingPunct="1">
        <a:spcBef>
          <a:spcPct val="20000"/>
        </a:spcBef>
        <a:spcAft>
          <a:spcPct val="0"/>
        </a:spcAft>
        <a:buChar char="»"/>
        <a:defRPr sz="2000">
          <a:solidFill>
            <a:schemeClr val="tx2"/>
          </a:solidFill>
          <a:latin typeface="+mn-lt"/>
        </a:defRPr>
      </a:lvl5pPr>
      <a:lvl6pPr marL="2514537" indent="-228594" algn="l" rtl="0" eaLnBrk="1" fontAlgn="base" hangingPunct="1">
        <a:spcBef>
          <a:spcPct val="20000"/>
        </a:spcBef>
        <a:spcAft>
          <a:spcPct val="0"/>
        </a:spcAft>
        <a:buChar char="»"/>
        <a:defRPr sz="2000">
          <a:solidFill>
            <a:schemeClr val="bg1"/>
          </a:solidFill>
          <a:latin typeface="+mn-lt"/>
        </a:defRPr>
      </a:lvl6pPr>
      <a:lvl7pPr marL="2971726" indent="-228594" algn="l" rtl="0" eaLnBrk="1" fontAlgn="base" hangingPunct="1">
        <a:spcBef>
          <a:spcPct val="20000"/>
        </a:spcBef>
        <a:spcAft>
          <a:spcPct val="0"/>
        </a:spcAft>
        <a:buChar char="»"/>
        <a:defRPr sz="2000">
          <a:solidFill>
            <a:schemeClr val="bg1"/>
          </a:solidFill>
          <a:latin typeface="+mn-lt"/>
        </a:defRPr>
      </a:lvl7pPr>
      <a:lvl8pPr marL="3428914" indent="-228594" algn="l" rtl="0" eaLnBrk="1" fontAlgn="base" hangingPunct="1">
        <a:spcBef>
          <a:spcPct val="20000"/>
        </a:spcBef>
        <a:spcAft>
          <a:spcPct val="0"/>
        </a:spcAft>
        <a:buChar char="»"/>
        <a:defRPr sz="2000">
          <a:solidFill>
            <a:schemeClr val="bg1"/>
          </a:solidFill>
          <a:latin typeface="+mn-lt"/>
        </a:defRPr>
      </a:lvl8pPr>
      <a:lvl9pPr marL="3886103" indent="-228594"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2" cstate="email">
            <a:extLst>
              <a:ext uri="{28A0092B-C50C-407E-A947-70E740481C1C}">
                <a14:useLocalDpi xmlns:a14="http://schemas.microsoft.com/office/drawing/2010/main"/>
              </a:ext>
            </a:extLst>
          </a:blip>
          <a:srcRect/>
          <a:stretch>
            <a:fillRect/>
          </a:stretch>
        </p:blipFill>
        <p:spPr bwMode="auto">
          <a:xfrm>
            <a:off x="0" y="0"/>
            <a:ext cx="121808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204788" y="0"/>
            <a:ext cx="11822112"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204788" y="1433513"/>
            <a:ext cx="11822112"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5621338" y="6421438"/>
            <a:ext cx="977900" cy="366712"/>
          </a:xfrm>
          <a:prstGeom prst="rect">
            <a:avLst/>
          </a:prstGeom>
        </p:spPr>
        <p:txBody>
          <a:bodyPr vert="horz" lIns="91440" tIns="45720" rIns="91440" bIns="45720" rtlCol="0" anchor="ctr"/>
          <a:lstStyle>
            <a:lvl1pPr algn="ctr" defTabSz="609585" eaLnBrk="1" fontAlgn="auto" hangingPunct="1">
              <a:spcBef>
                <a:spcPts val="0"/>
              </a:spcBef>
              <a:spcAft>
                <a:spcPts val="0"/>
              </a:spcAft>
              <a:defRPr sz="1333">
                <a:solidFill>
                  <a:prstClr val="black">
                    <a:tint val="75000"/>
                  </a:prstClr>
                </a:solidFill>
                <a:latin typeface="Arial"/>
              </a:defRPr>
            </a:lvl1pPr>
          </a:lstStyle>
          <a:p>
            <a:pPr>
              <a:defRPr/>
            </a:pPr>
            <a:fld id="{0C08B6E5-75DB-43C3-AC66-24F4B6BAB689}" type="slidenum">
              <a:rPr lang="en-US"/>
              <a:pPr>
                <a:defRPr/>
              </a:pPr>
              <a:t>‹#›</a:t>
            </a:fld>
            <a:endParaRPr lang="en-US" dirty="0"/>
          </a:p>
        </p:txBody>
      </p:sp>
    </p:spTree>
    <p:extLst>
      <p:ext uri="{BB962C8B-B14F-4D97-AF65-F5344CB8AC3E}">
        <p14:creationId xmlns:p14="http://schemas.microsoft.com/office/powerpoint/2010/main" val="355992272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Lst>
  <p:txStyles>
    <p:titleStyle>
      <a:lvl1pPr algn="l" defTabSz="608013" rtl="0" eaLnBrk="1" fontAlgn="base" hangingPunct="1">
        <a:spcBef>
          <a:spcPct val="0"/>
        </a:spcBef>
        <a:spcAft>
          <a:spcPct val="0"/>
        </a:spcAft>
        <a:defRPr sz="4000" b="1" kern="1200">
          <a:solidFill>
            <a:srgbClr val="4D671B"/>
          </a:solidFill>
          <a:latin typeface="Calibri"/>
          <a:ea typeface="Calibri" panose="020F0502020204030204" pitchFamily="34" charset="0"/>
          <a:cs typeface="Calibri"/>
        </a:defRPr>
      </a:lvl1pPr>
      <a:lvl2pPr algn="l" defTabSz="608013" rtl="0" eaLnBrk="1" fontAlgn="base" hangingPunct="1">
        <a:spcBef>
          <a:spcPct val="0"/>
        </a:spcBef>
        <a:spcAft>
          <a:spcPct val="0"/>
        </a:spcAft>
        <a:defRPr sz="4000" b="1">
          <a:solidFill>
            <a:srgbClr val="4D671B"/>
          </a:solidFill>
          <a:latin typeface="Calibri" panose="020F0502020204030204" pitchFamily="34" charset="0"/>
          <a:ea typeface="Calibri" panose="020F0502020204030204" pitchFamily="34" charset="0"/>
          <a:cs typeface="Calibri" panose="020F0502020204030204" pitchFamily="34" charset="0"/>
        </a:defRPr>
      </a:lvl2pPr>
      <a:lvl3pPr algn="l" defTabSz="608013" rtl="0" eaLnBrk="1" fontAlgn="base" hangingPunct="1">
        <a:spcBef>
          <a:spcPct val="0"/>
        </a:spcBef>
        <a:spcAft>
          <a:spcPct val="0"/>
        </a:spcAft>
        <a:defRPr sz="4000" b="1">
          <a:solidFill>
            <a:srgbClr val="4D671B"/>
          </a:solidFill>
          <a:latin typeface="Calibri" panose="020F0502020204030204" pitchFamily="34" charset="0"/>
          <a:ea typeface="Calibri" panose="020F0502020204030204" pitchFamily="34" charset="0"/>
          <a:cs typeface="Calibri" panose="020F0502020204030204" pitchFamily="34" charset="0"/>
        </a:defRPr>
      </a:lvl3pPr>
      <a:lvl4pPr algn="l" defTabSz="608013" rtl="0" eaLnBrk="1" fontAlgn="base" hangingPunct="1">
        <a:spcBef>
          <a:spcPct val="0"/>
        </a:spcBef>
        <a:spcAft>
          <a:spcPct val="0"/>
        </a:spcAft>
        <a:defRPr sz="4000" b="1">
          <a:solidFill>
            <a:srgbClr val="4D671B"/>
          </a:solidFill>
          <a:latin typeface="Calibri" panose="020F0502020204030204" pitchFamily="34" charset="0"/>
          <a:ea typeface="Calibri" panose="020F0502020204030204" pitchFamily="34" charset="0"/>
          <a:cs typeface="Calibri" panose="020F0502020204030204" pitchFamily="34" charset="0"/>
        </a:defRPr>
      </a:lvl4pPr>
      <a:lvl5pPr algn="l" defTabSz="608013" rtl="0" eaLnBrk="1" fontAlgn="base" hangingPunct="1">
        <a:spcBef>
          <a:spcPct val="0"/>
        </a:spcBef>
        <a:spcAft>
          <a:spcPct val="0"/>
        </a:spcAft>
        <a:defRPr sz="4000" b="1">
          <a:solidFill>
            <a:srgbClr val="4D671B"/>
          </a:solidFill>
          <a:latin typeface="Calibri" panose="020F0502020204030204" pitchFamily="34" charset="0"/>
          <a:ea typeface="Calibri" panose="020F0502020204030204" pitchFamily="34" charset="0"/>
          <a:cs typeface="Calibri" panose="020F0502020204030204" pitchFamily="34" charset="0"/>
        </a:defRPr>
      </a:lvl5pPr>
      <a:lvl6pPr marL="609585" algn="l" defTabSz="609585" rtl="0" eaLnBrk="1" fontAlgn="base" hangingPunct="1">
        <a:spcBef>
          <a:spcPct val="0"/>
        </a:spcBef>
        <a:spcAft>
          <a:spcPct val="0"/>
        </a:spcAft>
        <a:defRPr sz="5867" b="1">
          <a:solidFill>
            <a:srgbClr val="36471D"/>
          </a:solidFill>
          <a:latin typeface="Calibri" panose="020F0502020204030204" pitchFamily="34" charset="0"/>
          <a:ea typeface="Calibri" panose="020F0502020204030204" pitchFamily="34" charset="0"/>
          <a:cs typeface="Calibri" panose="020F0502020204030204" pitchFamily="34" charset="0"/>
        </a:defRPr>
      </a:lvl6pPr>
      <a:lvl7pPr marL="1219170" algn="l" defTabSz="609585" rtl="0" eaLnBrk="1" fontAlgn="base" hangingPunct="1">
        <a:spcBef>
          <a:spcPct val="0"/>
        </a:spcBef>
        <a:spcAft>
          <a:spcPct val="0"/>
        </a:spcAft>
        <a:defRPr sz="5867" b="1">
          <a:solidFill>
            <a:srgbClr val="36471D"/>
          </a:solidFill>
          <a:latin typeface="Calibri" panose="020F0502020204030204" pitchFamily="34" charset="0"/>
          <a:ea typeface="Calibri" panose="020F0502020204030204" pitchFamily="34" charset="0"/>
          <a:cs typeface="Calibri" panose="020F0502020204030204" pitchFamily="34" charset="0"/>
        </a:defRPr>
      </a:lvl7pPr>
      <a:lvl8pPr marL="1828754" algn="l" defTabSz="609585" rtl="0" eaLnBrk="1" fontAlgn="base" hangingPunct="1">
        <a:spcBef>
          <a:spcPct val="0"/>
        </a:spcBef>
        <a:spcAft>
          <a:spcPct val="0"/>
        </a:spcAft>
        <a:defRPr sz="5867" b="1">
          <a:solidFill>
            <a:srgbClr val="36471D"/>
          </a:solidFill>
          <a:latin typeface="Calibri" panose="020F0502020204030204" pitchFamily="34" charset="0"/>
          <a:ea typeface="Calibri" panose="020F0502020204030204" pitchFamily="34" charset="0"/>
          <a:cs typeface="Calibri" panose="020F0502020204030204" pitchFamily="34" charset="0"/>
        </a:defRPr>
      </a:lvl8pPr>
      <a:lvl9pPr marL="2438339" algn="l" defTabSz="609585" rtl="0" eaLnBrk="1" fontAlgn="base" hangingPunct="1">
        <a:spcBef>
          <a:spcPct val="0"/>
        </a:spcBef>
        <a:spcAft>
          <a:spcPct val="0"/>
        </a:spcAft>
        <a:defRPr sz="5867" b="1">
          <a:solidFill>
            <a:srgbClr val="36471D"/>
          </a:solidFill>
          <a:latin typeface="Calibri" panose="020F0502020204030204" pitchFamily="34" charset="0"/>
          <a:ea typeface="Calibri" panose="020F0502020204030204" pitchFamily="34" charset="0"/>
          <a:cs typeface="Calibri" panose="020F0502020204030204" pitchFamily="34" charset="0"/>
        </a:defRPr>
      </a:lvl9pPr>
    </p:titleStyle>
    <p:bodyStyle>
      <a:lvl1pPr marL="455613" indent="-455613" algn="l" defTabSz="608013" rtl="0" eaLnBrk="1" fontAlgn="base" hangingPunct="1">
        <a:spcBef>
          <a:spcPct val="20000"/>
        </a:spcBef>
        <a:spcAft>
          <a:spcPct val="0"/>
        </a:spcAft>
        <a:buFont typeface="Arial" panose="020B0604020202020204" pitchFamily="34" charset="0"/>
        <a:buChar char="•"/>
        <a:defRPr sz="3200" kern="1200">
          <a:solidFill>
            <a:schemeClr val="tx1"/>
          </a:solidFill>
          <a:latin typeface="Calibri"/>
          <a:ea typeface="Calibri" panose="020F0502020204030204" pitchFamily="34" charset="0"/>
          <a:cs typeface="Calibri"/>
        </a:defRPr>
      </a:lvl1pPr>
      <a:lvl2pPr marL="989013" indent="-379413" algn="l" defTabSz="608013" rtl="0" eaLnBrk="1" fontAlgn="base" hangingPunct="1">
        <a:spcBef>
          <a:spcPct val="20000"/>
        </a:spcBef>
        <a:spcAft>
          <a:spcPct val="0"/>
        </a:spcAft>
        <a:buFont typeface="Arial" panose="020B0604020202020204" pitchFamily="34" charset="0"/>
        <a:buChar char="–"/>
        <a:defRPr sz="2800" kern="1200">
          <a:solidFill>
            <a:schemeClr val="tx1"/>
          </a:solidFill>
          <a:latin typeface="Calibri"/>
          <a:ea typeface="Calibri" panose="020F0502020204030204" pitchFamily="34" charset="0"/>
          <a:cs typeface="Calibri"/>
        </a:defRPr>
      </a:lvl2pPr>
      <a:lvl3pPr marL="1522413" indent="-303213" algn="l" defTabSz="608013" rtl="0" eaLnBrk="1" fontAlgn="base" hangingPunct="1">
        <a:spcBef>
          <a:spcPct val="20000"/>
        </a:spcBef>
        <a:spcAft>
          <a:spcPct val="0"/>
        </a:spcAft>
        <a:buFont typeface="Arial" panose="020B0604020202020204" pitchFamily="34" charset="0"/>
        <a:buChar char="•"/>
        <a:defRPr sz="2000" kern="1200">
          <a:solidFill>
            <a:schemeClr val="tx1"/>
          </a:solidFill>
          <a:latin typeface="Calibri"/>
          <a:ea typeface="Calibri" panose="020F0502020204030204" pitchFamily="34" charset="0"/>
          <a:cs typeface="Calibri"/>
        </a:defRPr>
      </a:lvl3pPr>
      <a:lvl4pPr marL="2132013" indent="-303213" algn="l" defTabSz="608013" rtl="0" eaLnBrk="1" fontAlgn="base" hangingPunct="1">
        <a:spcBef>
          <a:spcPct val="20000"/>
        </a:spcBef>
        <a:spcAft>
          <a:spcPct val="0"/>
        </a:spcAft>
        <a:buFont typeface="Arial" panose="020B0604020202020204" pitchFamily="34" charset="0"/>
        <a:buChar char="–"/>
        <a:defRPr kern="1200">
          <a:solidFill>
            <a:schemeClr val="tx1"/>
          </a:solidFill>
          <a:latin typeface="Calibri"/>
          <a:ea typeface="Calibri" panose="020F0502020204030204" pitchFamily="34" charset="0"/>
          <a:cs typeface="Calibri"/>
        </a:defRPr>
      </a:lvl4pPr>
      <a:lvl5pPr marL="2741613" indent="-303213" algn="l" defTabSz="608013" rtl="0" eaLnBrk="1" fontAlgn="base" hangingPunct="1">
        <a:spcBef>
          <a:spcPct val="20000"/>
        </a:spcBef>
        <a:spcAft>
          <a:spcPct val="0"/>
        </a:spcAft>
        <a:buFont typeface="Arial" panose="020B0604020202020204" pitchFamily="34" charset="0"/>
        <a:buChar char="»"/>
        <a:defRPr kern="1200">
          <a:solidFill>
            <a:schemeClr val="tx1"/>
          </a:solidFill>
          <a:latin typeface="Calibri"/>
          <a:ea typeface="Calibri" panose="020F0502020204030204" pitchFamily="34" charset="0"/>
          <a:cs typeface="Calibri"/>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0" y="0"/>
            <a:ext cx="121808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204788" y="0"/>
            <a:ext cx="11822112"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204788" y="1433514"/>
            <a:ext cx="11822112"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5621339" y="6421439"/>
            <a:ext cx="977900" cy="366712"/>
          </a:xfrm>
          <a:prstGeom prst="rect">
            <a:avLst/>
          </a:prstGeom>
        </p:spPr>
        <p:txBody>
          <a:bodyPr vert="horz" lIns="91440" tIns="45720" rIns="91440" bIns="45720" rtlCol="0" anchor="ctr"/>
          <a:lstStyle>
            <a:lvl1pPr algn="ctr" defTabSz="609570" eaLnBrk="1" fontAlgn="auto" hangingPunct="1">
              <a:spcBef>
                <a:spcPts val="0"/>
              </a:spcBef>
              <a:spcAft>
                <a:spcPts val="0"/>
              </a:spcAft>
              <a:defRPr sz="1333">
                <a:solidFill>
                  <a:prstClr val="black">
                    <a:tint val="75000"/>
                  </a:prstClr>
                </a:solidFill>
                <a:latin typeface="Arial"/>
              </a:defRPr>
            </a:lvl1pPr>
          </a:lstStyle>
          <a:p>
            <a:pPr>
              <a:defRPr/>
            </a:pPr>
            <a:fld id="{0C08B6E5-75DB-43C3-AC66-24F4B6BAB689}" type="slidenum">
              <a:rPr lang="en-US"/>
              <a:pPr>
                <a:defRPr/>
              </a:pPr>
              <a:t>‹#›</a:t>
            </a:fld>
            <a:endParaRPr lang="en-US" dirty="0"/>
          </a:p>
        </p:txBody>
      </p:sp>
    </p:spTree>
    <p:extLst>
      <p:ext uri="{BB962C8B-B14F-4D97-AF65-F5344CB8AC3E}">
        <p14:creationId xmlns:p14="http://schemas.microsoft.com/office/powerpoint/2010/main" val="369279770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l" defTabSz="607998" rtl="0" eaLnBrk="1" fontAlgn="base" hangingPunct="1">
        <a:spcBef>
          <a:spcPct val="0"/>
        </a:spcBef>
        <a:spcAft>
          <a:spcPct val="0"/>
        </a:spcAft>
        <a:defRPr sz="4000" b="1" kern="1200">
          <a:solidFill>
            <a:srgbClr val="4D671B"/>
          </a:solidFill>
          <a:latin typeface="Calibri"/>
          <a:ea typeface="Calibri" panose="020F0502020204030204" pitchFamily="34" charset="0"/>
          <a:cs typeface="Calibri"/>
        </a:defRPr>
      </a:lvl1pPr>
      <a:lvl2pPr algn="l" defTabSz="607998" rtl="0" eaLnBrk="1" fontAlgn="base" hangingPunct="1">
        <a:spcBef>
          <a:spcPct val="0"/>
        </a:spcBef>
        <a:spcAft>
          <a:spcPct val="0"/>
        </a:spcAft>
        <a:defRPr sz="4000" b="1">
          <a:solidFill>
            <a:srgbClr val="4D671B"/>
          </a:solidFill>
          <a:latin typeface="Calibri" panose="020F0502020204030204" pitchFamily="34" charset="0"/>
          <a:ea typeface="Calibri" panose="020F0502020204030204" pitchFamily="34" charset="0"/>
          <a:cs typeface="Calibri" panose="020F0502020204030204" pitchFamily="34" charset="0"/>
        </a:defRPr>
      </a:lvl2pPr>
      <a:lvl3pPr algn="l" defTabSz="607998" rtl="0" eaLnBrk="1" fontAlgn="base" hangingPunct="1">
        <a:spcBef>
          <a:spcPct val="0"/>
        </a:spcBef>
        <a:spcAft>
          <a:spcPct val="0"/>
        </a:spcAft>
        <a:defRPr sz="4000" b="1">
          <a:solidFill>
            <a:srgbClr val="4D671B"/>
          </a:solidFill>
          <a:latin typeface="Calibri" panose="020F0502020204030204" pitchFamily="34" charset="0"/>
          <a:ea typeface="Calibri" panose="020F0502020204030204" pitchFamily="34" charset="0"/>
          <a:cs typeface="Calibri" panose="020F0502020204030204" pitchFamily="34" charset="0"/>
        </a:defRPr>
      </a:lvl3pPr>
      <a:lvl4pPr algn="l" defTabSz="607998" rtl="0" eaLnBrk="1" fontAlgn="base" hangingPunct="1">
        <a:spcBef>
          <a:spcPct val="0"/>
        </a:spcBef>
        <a:spcAft>
          <a:spcPct val="0"/>
        </a:spcAft>
        <a:defRPr sz="4000" b="1">
          <a:solidFill>
            <a:srgbClr val="4D671B"/>
          </a:solidFill>
          <a:latin typeface="Calibri" panose="020F0502020204030204" pitchFamily="34" charset="0"/>
          <a:ea typeface="Calibri" panose="020F0502020204030204" pitchFamily="34" charset="0"/>
          <a:cs typeface="Calibri" panose="020F0502020204030204" pitchFamily="34" charset="0"/>
        </a:defRPr>
      </a:lvl4pPr>
      <a:lvl5pPr algn="l" defTabSz="607998" rtl="0" eaLnBrk="1" fontAlgn="base" hangingPunct="1">
        <a:spcBef>
          <a:spcPct val="0"/>
        </a:spcBef>
        <a:spcAft>
          <a:spcPct val="0"/>
        </a:spcAft>
        <a:defRPr sz="4000" b="1">
          <a:solidFill>
            <a:srgbClr val="4D671B"/>
          </a:solidFill>
          <a:latin typeface="Calibri" panose="020F0502020204030204" pitchFamily="34" charset="0"/>
          <a:ea typeface="Calibri" panose="020F0502020204030204" pitchFamily="34" charset="0"/>
          <a:cs typeface="Calibri" panose="020F0502020204030204" pitchFamily="34" charset="0"/>
        </a:defRPr>
      </a:lvl5pPr>
      <a:lvl6pPr marL="609570" algn="l" defTabSz="609570" rtl="0" eaLnBrk="1" fontAlgn="base" hangingPunct="1">
        <a:spcBef>
          <a:spcPct val="0"/>
        </a:spcBef>
        <a:spcAft>
          <a:spcPct val="0"/>
        </a:spcAft>
        <a:defRPr sz="5867" b="1">
          <a:solidFill>
            <a:srgbClr val="36471D"/>
          </a:solidFill>
          <a:latin typeface="Calibri" panose="020F0502020204030204" pitchFamily="34" charset="0"/>
          <a:ea typeface="Calibri" panose="020F0502020204030204" pitchFamily="34" charset="0"/>
          <a:cs typeface="Calibri" panose="020F0502020204030204" pitchFamily="34" charset="0"/>
        </a:defRPr>
      </a:lvl6pPr>
      <a:lvl7pPr marL="1219140" algn="l" defTabSz="609570" rtl="0" eaLnBrk="1" fontAlgn="base" hangingPunct="1">
        <a:spcBef>
          <a:spcPct val="0"/>
        </a:spcBef>
        <a:spcAft>
          <a:spcPct val="0"/>
        </a:spcAft>
        <a:defRPr sz="5867" b="1">
          <a:solidFill>
            <a:srgbClr val="36471D"/>
          </a:solidFill>
          <a:latin typeface="Calibri" panose="020F0502020204030204" pitchFamily="34" charset="0"/>
          <a:ea typeface="Calibri" panose="020F0502020204030204" pitchFamily="34" charset="0"/>
          <a:cs typeface="Calibri" panose="020F0502020204030204" pitchFamily="34" charset="0"/>
        </a:defRPr>
      </a:lvl7pPr>
      <a:lvl8pPr marL="1828709" algn="l" defTabSz="609570" rtl="0" eaLnBrk="1" fontAlgn="base" hangingPunct="1">
        <a:spcBef>
          <a:spcPct val="0"/>
        </a:spcBef>
        <a:spcAft>
          <a:spcPct val="0"/>
        </a:spcAft>
        <a:defRPr sz="5867" b="1">
          <a:solidFill>
            <a:srgbClr val="36471D"/>
          </a:solidFill>
          <a:latin typeface="Calibri" panose="020F0502020204030204" pitchFamily="34" charset="0"/>
          <a:ea typeface="Calibri" panose="020F0502020204030204" pitchFamily="34" charset="0"/>
          <a:cs typeface="Calibri" panose="020F0502020204030204" pitchFamily="34" charset="0"/>
        </a:defRPr>
      </a:lvl8pPr>
      <a:lvl9pPr marL="2438278" algn="l" defTabSz="609570" rtl="0" eaLnBrk="1" fontAlgn="base" hangingPunct="1">
        <a:spcBef>
          <a:spcPct val="0"/>
        </a:spcBef>
        <a:spcAft>
          <a:spcPct val="0"/>
        </a:spcAft>
        <a:defRPr sz="5867" b="1">
          <a:solidFill>
            <a:srgbClr val="36471D"/>
          </a:solidFill>
          <a:latin typeface="Calibri" panose="020F0502020204030204" pitchFamily="34" charset="0"/>
          <a:ea typeface="Calibri" panose="020F0502020204030204" pitchFamily="34" charset="0"/>
          <a:cs typeface="Calibri" panose="020F0502020204030204" pitchFamily="34" charset="0"/>
        </a:defRPr>
      </a:lvl9pPr>
    </p:titleStyle>
    <p:bodyStyle>
      <a:lvl1pPr marL="455602" indent="-455602" algn="l" defTabSz="607998" rtl="0" eaLnBrk="1" fontAlgn="base" hangingPunct="1">
        <a:spcBef>
          <a:spcPct val="20000"/>
        </a:spcBef>
        <a:spcAft>
          <a:spcPct val="0"/>
        </a:spcAft>
        <a:buFont typeface="Arial" panose="020B0604020202020204" pitchFamily="34" charset="0"/>
        <a:buChar char="•"/>
        <a:defRPr sz="3200" kern="1200">
          <a:solidFill>
            <a:schemeClr val="tx1"/>
          </a:solidFill>
          <a:latin typeface="Calibri"/>
          <a:ea typeface="Calibri" panose="020F0502020204030204" pitchFamily="34" charset="0"/>
          <a:cs typeface="Calibri"/>
        </a:defRPr>
      </a:lvl1pPr>
      <a:lvl2pPr marL="988989" indent="-379404" algn="l" defTabSz="607998" rtl="0" eaLnBrk="1" fontAlgn="base" hangingPunct="1">
        <a:spcBef>
          <a:spcPct val="20000"/>
        </a:spcBef>
        <a:spcAft>
          <a:spcPct val="0"/>
        </a:spcAft>
        <a:buFont typeface="Arial" panose="020B0604020202020204" pitchFamily="34" charset="0"/>
        <a:buChar char="–"/>
        <a:defRPr sz="2800" kern="1200">
          <a:solidFill>
            <a:schemeClr val="tx1"/>
          </a:solidFill>
          <a:latin typeface="Calibri"/>
          <a:ea typeface="Calibri" panose="020F0502020204030204" pitchFamily="34" charset="0"/>
          <a:cs typeface="Calibri"/>
        </a:defRPr>
      </a:lvl2pPr>
      <a:lvl3pPr marL="1522375" indent="-303206" algn="l" defTabSz="607998" rtl="0" eaLnBrk="1" fontAlgn="base" hangingPunct="1">
        <a:spcBef>
          <a:spcPct val="20000"/>
        </a:spcBef>
        <a:spcAft>
          <a:spcPct val="0"/>
        </a:spcAft>
        <a:buFont typeface="Arial" panose="020B0604020202020204" pitchFamily="34" charset="0"/>
        <a:buChar char="•"/>
        <a:defRPr sz="2000" kern="1200">
          <a:solidFill>
            <a:schemeClr val="tx1"/>
          </a:solidFill>
          <a:latin typeface="Calibri"/>
          <a:ea typeface="Calibri" panose="020F0502020204030204" pitchFamily="34" charset="0"/>
          <a:cs typeface="Calibri"/>
        </a:defRPr>
      </a:lvl3pPr>
      <a:lvl4pPr marL="2131960" indent="-303206" algn="l" defTabSz="607998" rtl="0" eaLnBrk="1" fontAlgn="base" hangingPunct="1">
        <a:spcBef>
          <a:spcPct val="20000"/>
        </a:spcBef>
        <a:spcAft>
          <a:spcPct val="0"/>
        </a:spcAft>
        <a:buFont typeface="Arial" panose="020B0604020202020204" pitchFamily="34" charset="0"/>
        <a:buChar char="–"/>
        <a:defRPr kern="1200">
          <a:solidFill>
            <a:schemeClr val="tx1"/>
          </a:solidFill>
          <a:latin typeface="Calibri"/>
          <a:ea typeface="Calibri" panose="020F0502020204030204" pitchFamily="34" charset="0"/>
          <a:cs typeface="Calibri"/>
        </a:defRPr>
      </a:lvl4pPr>
      <a:lvl5pPr marL="2741545" indent="-303206" algn="l" defTabSz="607998" rtl="0" eaLnBrk="1" fontAlgn="base" hangingPunct="1">
        <a:spcBef>
          <a:spcPct val="20000"/>
        </a:spcBef>
        <a:spcAft>
          <a:spcPct val="0"/>
        </a:spcAft>
        <a:buFont typeface="Arial" panose="020B0604020202020204" pitchFamily="34" charset="0"/>
        <a:buChar char="»"/>
        <a:defRPr kern="1200">
          <a:solidFill>
            <a:schemeClr val="tx1"/>
          </a:solidFill>
          <a:latin typeface="Calibri"/>
          <a:ea typeface="Calibri" panose="020F0502020204030204" pitchFamily="34" charset="0"/>
          <a:cs typeface="Calibri"/>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11.xml"/><Relationship Id="rId1" Type="http://schemas.openxmlformats.org/officeDocument/2006/relationships/slideLayout" Target="../slideLayouts/slideLayout37.xml"/><Relationship Id="rId4" Type="http://schemas.openxmlformats.org/officeDocument/2006/relationships/image" Target="../media/image25.tmp"/></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37.xml"/><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Secure pork supply, </a:t>
            </a:r>
            <a:r>
              <a:rPr lang="en-US" dirty="0" err="1"/>
              <a:t>AgView</a:t>
            </a:r>
            <a:r>
              <a:rPr lang="en-US" dirty="0"/>
              <a:t> and ASF</a:t>
            </a:r>
          </a:p>
        </p:txBody>
      </p:sp>
      <p:sp>
        <p:nvSpPr>
          <p:cNvPr id="3" name="Subtitle 2"/>
          <p:cNvSpPr>
            <a:spLocks noGrp="1"/>
          </p:cNvSpPr>
          <p:nvPr>
            <p:ph type="subTitle" idx="1"/>
          </p:nvPr>
        </p:nvSpPr>
        <p:spPr/>
        <p:txBody>
          <a:bodyPr/>
          <a:lstStyle/>
          <a:p>
            <a:r>
              <a:rPr lang="en-US" dirty="0"/>
              <a:t>Dr. Patrick Webb</a:t>
            </a:r>
          </a:p>
        </p:txBody>
      </p:sp>
    </p:spTree>
    <p:extLst>
      <p:ext uri="{BB962C8B-B14F-4D97-AF65-F5344CB8AC3E}">
        <p14:creationId xmlns:p14="http://schemas.microsoft.com/office/powerpoint/2010/main" val="1626671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latin typeface="Verdana"/>
              </a:rPr>
              <a:t>SPS Plan Biosecurity</a:t>
            </a:r>
            <a:endParaRPr lang="en-US" dirty="0"/>
          </a:p>
        </p:txBody>
      </p:sp>
      <p:sp>
        <p:nvSpPr>
          <p:cNvPr id="15" name="Content Placeholder 14"/>
          <p:cNvSpPr>
            <a:spLocks noGrp="1"/>
          </p:cNvSpPr>
          <p:nvPr>
            <p:ph sz="half" idx="1"/>
          </p:nvPr>
        </p:nvSpPr>
        <p:spPr/>
        <p:txBody>
          <a:bodyPr/>
          <a:lstStyle/>
          <a:p>
            <a:pPr marL="0" indent="0">
              <a:buNone/>
            </a:pPr>
            <a:r>
              <a:rPr lang="en-US" dirty="0">
                <a:solidFill>
                  <a:srgbClr val="000000"/>
                </a:solidFill>
              </a:rPr>
              <a:t>Create a Site-Specific Biosecurity plan </a:t>
            </a:r>
          </a:p>
          <a:p>
            <a:pPr lvl="0">
              <a:buFont typeface="Arial" panose="020B0604020202020204" pitchFamily="34" charset="0"/>
              <a:buChar char="•"/>
            </a:pPr>
            <a:r>
              <a:rPr lang="en-US" dirty="0">
                <a:solidFill>
                  <a:srgbClr val="000000"/>
                </a:solidFill>
              </a:rPr>
              <a:t>explain how the </a:t>
            </a:r>
            <a:br>
              <a:rPr lang="en-US" dirty="0">
                <a:solidFill>
                  <a:srgbClr val="000000"/>
                </a:solidFill>
              </a:rPr>
            </a:br>
            <a:r>
              <a:rPr lang="en-US" dirty="0">
                <a:solidFill>
                  <a:srgbClr val="000000"/>
                </a:solidFill>
              </a:rPr>
              <a:t>site meets all </a:t>
            </a:r>
            <a:br>
              <a:rPr lang="en-US" dirty="0">
                <a:solidFill>
                  <a:srgbClr val="000000"/>
                </a:solidFill>
              </a:rPr>
            </a:br>
            <a:r>
              <a:rPr lang="en-US" dirty="0">
                <a:solidFill>
                  <a:srgbClr val="000000"/>
                </a:solidFill>
              </a:rPr>
              <a:t>the biosecurity measures listed </a:t>
            </a:r>
            <a:br>
              <a:rPr lang="en-US" dirty="0">
                <a:solidFill>
                  <a:srgbClr val="000000"/>
                </a:solidFill>
              </a:rPr>
            </a:br>
            <a:r>
              <a:rPr lang="en-US" dirty="0">
                <a:solidFill>
                  <a:srgbClr val="000000"/>
                </a:solidFill>
              </a:rPr>
              <a:t>in the checklist </a:t>
            </a:r>
          </a:p>
          <a:p>
            <a:pPr lvl="0"/>
            <a:endParaRPr lang="en-US" dirty="0">
              <a:solidFill>
                <a:srgbClr val="000000"/>
              </a:solidFill>
            </a:endParaRPr>
          </a:p>
          <a:p>
            <a:pPr marL="0" indent="0">
              <a:buNone/>
            </a:pPr>
            <a:endParaRPr lang="en-US" dirty="0"/>
          </a:p>
          <a:p>
            <a:pPr marL="0" indent="0">
              <a:buNone/>
            </a:pPr>
            <a:endParaRPr lang="en-US" dirty="0"/>
          </a:p>
          <a:p>
            <a:endParaRPr lang="en-US" dirty="0"/>
          </a:p>
        </p:txBody>
      </p:sp>
      <p:sp>
        <p:nvSpPr>
          <p:cNvPr id="5" name="Content Placeholder 4"/>
          <p:cNvSpPr>
            <a:spLocks noGrp="1"/>
          </p:cNvSpPr>
          <p:nvPr>
            <p:ph sz="half" idx="2"/>
          </p:nvPr>
        </p:nvSpPr>
        <p:spPr/>
        <p:txBody>
          <a:bodyPr/>
          <a:lstStyle/>
          <a:p>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5201" y="1447801"/>
            <a:ext cx="3184759" cy="4010437"/>
          </a:xfrm>
          <a:prstGeom prst="rect">
            <a:avLst/>
          </a:prstGeom>
        </p:spPr>
      </p:pic>
      <p:pic>
        <p:nvPicPr>
          <p:cNvPr id="7" name="Picture 6" descr="Screen Clippi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6401" y="3722654"/>
            <a:ext cx="4055185" cy="2764395"/>
          </a:xfrm>
          <a:prstGeom prst="rect">
            <a:avLst/>
          </a:prstGeom>
        </p:spPr>
      </p:pic>
    </p:spTree>
    <p:extLst>
      <p:ext uri="{BB962C8B-B14F-4D97-AF65-F5344CB8AC3E}">
        <p14:creationId xmlns:p14="http://schemas.microsoft.com/office/powerpoint/2010/main" val="467429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Biosecurity Posters</a:t>
            </a:r>
            <a:endParaRPr lang="en-US" sz="4800" dirty="0"/>
          </a:p>
        </p:txBody>
      </p:sp>
      <p:pic>
        <p:nvPicPr>
          <p:cNvPr id="6" name="Content Placeholder 5" descr="Screen Clipping"/>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752601" y="1371600"/>
            <a:ext cx="3098245" cy="4606602"/>
          </a:xfrm>
          <a:prstGeom prst="rect">
            <a:avLst/>
          </a:prstGeom>
          <a:ln>
            <a:noFill/>
          </a:ln>
          <a:effectLst>
            <a:outerShdw blurRad="292100" dist="139700" dir="2700000" algn="tl" rotWithShape="0">
              <a:srgbClr val="333333">
                <a:alpha val="65000"/>
              </a:srgbClr>
            </a:outerShdw>
          </a:effectLst>
        </p:spPr>
      </p:pic>
      <p:sp>
        <p:nvSpPr>
          <p:cNvPr id="7" name="Content Placeholder 6"/>
          <p:cNvSpPr>
            <a:spLocks noGrp="1"/>
          </p:cNvSpPr>
          <p:nvPr>
            <p:ph sz="half" idx="2"/>
          </p:nvPr>
        </p:nvSpPr>
        <p:spPr>
          <a:xfrm>
            <a:off x="6531938" y="1600200"/>
            <a:ext cx="3907462" cy="4724400"/>
          </a:xfrm>
        </p:spPr>
        <p:txBody>
          <a:bodyPr/>
          <a:lstStyle/>
          <a:p>
            <a:r>
              <a:rPr lang="en-US" dirty="0"/>
              <a:t>Producers and Employees</a:t>
            </a:r>
          </a:p>
          <a:p>
            <a:r>
              <a:rPr lang="en-US" dirty="0"/>
              <a:t>Visitors</a:t>
            </a:r>
          </a:p>
          <a:p>
            <a:r>
              <a:rPr lang="en-US" dirty="0"/>
              <a:t>English and Spanish</a:t>
            </a:r>
          </a:p>
          <a:p>
            <a:r>
              <a:rPr lang="en-US" dirty="0"/>
              <a:t>Laminated copies at the pork store</a:t>
            </a:r>
          </a:p>
          <a:p>
            <a:pPr marL="0" indent="0">
              <a:buNone/>
            </a:pPr>
            <a:endParaRPr lang="en-US" dirty="0"/>
          </a:p>
        </p:txBody>
      </p:sp>
      <p:pic>
        <p:nvPicPr>
          <p:cNvPr id="5" name="Picture 4" descr="Screen Clippi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19754" y="1711002"/>
            <a:ext cx="3081047" cy="460884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1828800" y="6331510"/>
            <a:ext cx="3276600" cy="369332"/>
          </a:xfrm>
          <a:prstGeom prst="rect">
            <a:avLst/>
          </a:prstGeom>
          <a:noFill/>
        </p:spPr>
        <p:txBody>
          <a:bodyPr wrap="square" rtlCol="0">
            <a:spAutoFit/>
          </a:bodyPr>
          <a:lstStyle/>
          <a:p>
            <a:pPr eaLnBrk="1" fontAlgn="auto" hangingPunct="1">
              <a:spcBef>
                <a:spcPts val="0"/>
              </a:spcBef>
              <a:spcAft>
                <a:spcPts val="0"/>
              </a:spcAft>
            </a:pPr>
            <a:r>
              <a:rPr lang="en-US" dirty="0">
                <a:solidFill>
                  <a:srgbClr val="000000"/>
                </a:solidFill>
                <a:latin typeface="Verdana"/>
              </a:rPr>
              <a:t>www.securepork.org</a:t>
            </a:r>
            <a:r>
              <a:rPr lang="en-US" dirty="0">
                <a:solidFill>
                  <a:srgbClr val="1861A9"/>
                </a:solidFill>
                <a:latin typeface="Verdana"/>
              </a:rPr>
              <a:t> </a:t>
            </a:r>
          </a:p>
        </p:txBody>
      </p:sp>
    </p:spTree>
    <p:extLst>
      <p:ext uri="{BB962C8B-B14F-4D97-AF65-F5344CB8AC3E}">
        <p14:creationId xmlns:p14="http://schemas.microsoft.com/office/powerpoint/2010/main" val="2552835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latin typeface="Verdana"/>
              </a:rPr>
              <a:t>Employee Biosecurity Training</a:t>
            </a:r>
            <a:endParaRPr lang="en-US" dirty="0"/>
          </a:p>
        </p:txBody>
      </p:sp>
      <p:sp>
        <p:nvSpPr>
          <p:cNvPr id="15" name="Content Placeholder 14"/>
          <p:cNvSpPr>
            <a:spLocks noGrp="1"/>
          </p:cNvSpPr>
          <p:nvPr>
            <p:ph idx="1"/>
          </p:nvPr>
        </p:nvSpPr>
        <p:spPr/>
        <p:txBody>
          <a:bodyPr/>
          <a:lstStyle/>
          <a:p>
            <a:pPr marL="0" indent="0">
              <a:buNone/>
            </a:pPr>
            <a:endParaRPr lang="en-US" sz="2800" dirty="0"/>
          </a:p>
          <a:p>
            <a:pPr marL="0" indent="0">
              <a:buNone/>
            </a:pPr>
            <a:endParaRPr lang="en-US" dirty="0"/>
          </a:p>
          <a:p>
            <a:endParaRPr lang="en-US" dirty="0"/>
          </a:p>
        </p:txBody>
      </p:sp>
      <p:pic>
        <p:nvPicPr>
          <p:cNvPr id="3" name="Picture 2" descr="Screen Clipping"/>
          <p:cNvPicPr>
            <a:picLocks noChangeAspect="1"/>
          </p:cNvPicPr>
          <p:nvPr/>
        </p:nvPicPr>
        <p:blipFill rotWithShape="1">
          <a:blip r:embed="rId3" cstate="email">
            <a:extLst>
              <a:ext uri="{28A0092B-C50C-407E-A947-70E740481C1C}">
                <a14:useLocalDpi xmlns:a14="http://schemas.microsoft.com/office/drawing/2010/main"/>
              </a:ext>
            </a:extLst>
          </a:blip>
          <a:srcRect b="16704"/>
          <a:stretch/>
        </p:blipFill>
        <p:spPr>
          <a:xfrm>
            <a:off x="1750021" y="1905000"/>
            <a:ext cx="3866508" cy="3087226"/>
          </a:xfrm>
          <a:prstGeom prst="rect">
            <a:avLst/>
          </a:prstGeom>
          <a:ln>
            <a:noFill/>
          </a:ln>
          <a:effectLst>
            <a:outerShdw blurRad="292100" dist="139700" dir="2700000" algn="ctr" rotWithShape="0">
              <a:schemeClr val="tx1">
                <a:alpha val="65000"/>
              </a:schemeClr>
            </a:outerShdw>
          </a:effectLst>
        </p:spPr>
      </p:pic>
      <p:sp>
        <p:nvSpPr>
          <p:cNvPr id="4" name="TextBox 3"/>
          <p:cNvSpPr txBox="1"/>
          <p:nvPr/>
        </p:nvSpPr>
        <p:spPr>
          <a:xfrm>
            <a:off x="5782628" y="1905000"/>
            <a:ext cx="4580572" cy="3539430"/>
          </a:xfrm>
          <a:prstGeom prst="rect">
            <a:avLst/>
          </a:prstGeom>
          <a:noFill/>
        </p:spPr>
        <p:txBody>
          <a:bodyPr wrap="square" rtlCol="0">
            <a:spAutoFit/>
          </a:bodyPr>
          <a:lstStyle/>
          <a:p>
            <a:pPr eaLnBrk="1" fontAlgn="auto" hangingPunct="1">
              <a:spcBef>
                <a:spcPts val="0"/>
              </a:spcBef>
              <a:spcAft>
                <a:spcPts val="0"/>
              </a:spcAft>
            </a:pPr>
            <a:r>
              <a:rPr lang="en-US" sz="2800" dirty="0">
                <a:solidFill>
                  <a:srgbClr val="000000"/>
                </a:solidFill>
                <a:latin typeface="Verdana"/>
              </a:rPr>
              <a:t>Biosecurity Topics:</a:t>
            </a:r>
          </a:p>
          <a:p>
            <a:pPr marL="342900" indent="-342900" eaLnBrk="1" fontAlgn="auto" hangingPunct="1">
              <a:spcBef>
                <a:spcPts val="0"/>
              </a:spcBef>
              <a:spcAft>
                <a:spcPts val="0"/>
              </a:spcAft>
              <a:buFont typeface="Arial" panose="020B0604020202020204" pitchFamily="34" charset="0"/>
              <a:buChar char="•"/>
            </a:pPr>
            <a:r>
              <a:rPr lang="en-US" sz="2800" dirty="0">
                <a:solidFill>
                  <a:srgbClr val="000000"/>
                </a:solidFill>
                <a:latin typeface="Verdana"/>
              </a:rPr>
              <a:t>Introduction</a:t>
            </a:r>
          </a:p>
          <a:p>
            <a:pPr marL="342900" indent="-342900" eaLnBrk="1" fontAlgn="auto" hangingPunct="1">
              <a:spcBef>
                <a:spcPts val="0"/>
              </a:spcBef>
              <a:spcAft>
                <a:spcPts val="0"/>
              </a:spcAft>
              <a:buFont typeface="Arial" panose="020B0604020202020204" pitchFamily="34" charset="0"/>
              <a:buChar char="•"/>
            </a:pPr>
            <a:r>
              <a:rPr lang="en-US" sz="2800" dirty="0">
                <a:solidFill>
                  <a:srgbClr val="000000"/>
                </a:solidFill>
                <a:latin typeface="Verdana"/>
              </a:rPr>
              <a:t>Do not bring disease to the site</a:t>
            </a:r>
          </a:p>
          <a:p>
            <a:pPr marL="342900" indent="-342900" eaLnBrk="1" fontAlgn="auto" hangingPunct="1">
              <a:spcBef>
                <a:spcPts val="0"/>
              </a:spcBef>
              <a:spcAft>
                <a:spcPts val="0"/>
              </a:spcAft>
              <a:buFont typeface="Arial" panose="020B0604020202020204" pitchFamily="34" charset="0"/>
              <a:buChar char="•"/>
            </a:pPr>
            <a:r>
              <a:rPr lang="en-US" sz="2800" dirty="0">
                <a:solidFill>
                  <a:srgbClr val="000000"/>
                </a:solidFill>
                <a:latin typeface="Verdana"/>
              </a:rPr>
              <a:t>Perimeter Buffer Area</a:t>
            </a:r>
          </a:p>
          <a:p>
            <a:pPr marL="342900" indent="-342900" eaLnBrk="1" fontAlgn="auto" hangingPunct="1">
              <a:spcBef>
                <a:spcPts val="0"/>
              </a:spcBef>
              <a:spcAft>
                <a:spcPts val="0"/>
              </a:spcAft>
              <a:buFont typeface="Arial" panose="020B0604020202020204" pitchFamily="34" charset="0"/>
              <a:buChar char="•"/>
            </a:pPr>
            <a:r>
              <a:rPr lang="en-US" sz="2800" dirty="0">
                <a:solidFill>
                  <a:srgbClr val="000000"/>
                </a:solidFill>
                <a:latin typeface="Verdana"/>
              </a:rPr>
              <a:t>Line of Separation</a:t>
            </a:r>
          </a:p>
          <a:p>
            <a:pPr marL="342900" indent="-342900" eaLnBrk="1" fontAlgn="auto" hangingPunct="1">
              <a:spcBef>
                <a:spcPts val="0"/>
              </a:spcBef>
              <a:spcAft>
                <a:spcPts val="0"/>
              </a:spcAft>
              <a:buFont typeface="Arial" panose="020B0604020202020204" pitchFamily="34" charset="0"/>
              <a:buChar char="•"/>
            </a:pPr>
            <a:r>
              <a:rPr lang="en-US" sz="2800" dirty="0">
                <a:solidFill>
                  <a:srgbClr val="000000"/>
                </a:solidFill>
                <a:latin typeface="Verdana"/>
              </a:rPr>
              <a:t>Personal Protective Equipment</a:t>
            </a:r>
          </a:p>
        </p:txBody>
      </p:sp>
    </p:spTree>
    <p:extLst>
      <p:ext uri="{BB962C8B-B14F-4D97-AF65-F5344CB8AC3E}">
        <p14:creationId xmlns:p14="http://schemas.microsoft.com/office/powerpoint/2010/main" val="2287314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Traceability</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18355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SPS Plan: PIN</a:t>
            </a:r>
          </a:p>
        </p:txBody>
      </p:sp>
      <p:sp>
        <p:nvSpPr>
          <p:cNvPr id="5" name="Content Placeholder 4"/>
          <p:cNvSpPr>
            <a:spLocks noGrp="1"/>
          </p:cNvSpPr>
          <p:nvPr>
            <p:ph idx="1"/>
          </p:nvPr>
        </p:nvSpPr>
        <p:spPr>
          <a:xfrm>
            <a:off x="1905000" y="1447800"/>
            <a:ext cx="8382000" cy="4800600"/>
          </a:xfrm>
        </p:spPr>
        <p:txBody>
          <a:bodyPr/>
          <a:lstStyle/>
          <a:p>
            <a:pPr lvl="0">
              <a:buFont typeface="Wingdings" panose="05000000000000000000" pitchFamily="2" charset="2"/>
              <a:buChar char="ü"/>
            </a:pPr>
            <a:r>
              <a:rPr lang="en-US" sz="2800" dirty="0"/>
              <a:t>Get PremIDs or PINs</a:t>
            </a:r>
          </a:p>
          <a:p>
            <a:pPr lvl="1">
              <a:buFont typeface="Arial" panose="020B0604020202020204" pitchFamily="34" charset="0"/>
              <a:buChar char="•"/>
            </a:pPr>
            <a:r>
              <a:rPr lang="en-US" sz="2400" dirty="0"/>
              <a:t>Request from the office of your State Animal Health Official</a:t>
            </a:r>
          </a:p>
          <a:p>
            <a:pPr lvl="1">
              <a:buFont typeface="Arial" panose="020B0604020202020204" pitchFamily="34" charset="0"/>
              <a:buChar char="•"/>
            </a:pPr>
            <a:r>
              <a:rPr lang="en-US" sz="2400" dirty="0"/>
              <a:t>Include a valid 911 address, latitude </a:t>
            </a:r>
            <a:br>
              <a:rPr lang="en-US" sz="2400" dirty="0"/>
            </a:br>
            <a:r>
              <a:rPr lang="en-US" sz="2400" dirty="0"/>
              <a:t>and longitude</a:t>
            </a:r>
          </a:p>
          <a:p>
            <a:pPr lvl="0">
              <a:buFont typeface="Wingdings" panose="05000000000000000000" pitchFamily="2" charset="2"/>
              <a:buChar char="ü"/>
            </a:pPr>
            <a:r>
              <a:rPr lang="en-US" sz="2800" dirty="0"/>
              <a:t>Verify PIN is associated where the animals are located</a:t>
            </a:r>
          </a:p>
          <a:p>
            <a:pPr lvl="0">
              <a:buFont typeface="Wingdings" panose="05000000000000000000" pitchFamily="2" charset="2"/>
              <a:buChar char="ü"/>
            </a:pPr>
            <a:r>
              <a:rPr lang="en-US" sz="2800" dirty="0"/>
              <a:t>Associate the PIN with animal </a:t>
            </a:r>
            <a:br>
              <a:rPr lang="en-US" sz="2800" dirty="0"/>
            </a:br>
            <a:r>
              <a:rPr lang="en-US" sz="2800" dirty="0"/>
              <a:t>movements and diagnostic </a:t>
            </a:r>
            <a:br>
              <a:rPr lang="en-US" sz="2800" dirty="0"/>
            </a:br>
            <a:r>
              <a:rPr lang="en-US" sz="2800" dirty="0"/>
              <a:t>laboratory submissions</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01001" y="4953001"/>
            <a:ext cx="1216317" cy="1216317"/>
          </a:xfrm>
          <a:prstGeom prst="rect">
            <a:avLst/>
          </a:prstGeom>
        </p:spPr>
      </p:pic>
    </p:spTree>
    <p:extLst>
      <p:ext uri="{BB962C8B-B14F-4D97-AF65-F5344CB8AC3E}">
        <p14:creationId xmlns:p14="http://schemas.microsoft.com/office/powerpoint/2010/main" val="1571416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SPS Plan: PIN</a:t>
            </a:r>
          </a:p>
        </p:txBody>
      </p:sp>
      <p:pic>
        <p:nvPicPr>
          <p:cNvPr id="4" name="Content Placeholder 3" descr="Screen Clippin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209800" y="1371600"/>
            <a:ext cx="7511740" cy="5181600"/>
          </a:xfrm>
        </p:spPr>
      </p:pic>
      <p:sp>
        <p:nvSpPr>
          <p:cNvPr id="6" name="Oval 5"/>
          <p:cNvSpPr/>
          <p:nvPr/>
        </p:nvSpPr>
        <p:spPr bwMode="auto">
          <a:xfrm>
            <a:off x="3200400" y="2133600"/>
            <a:ext cx="1371600" cy="762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dirty="0">
              <a:solidFill>
                <a:srgbClr val="000000"/>
              </a:solidFill>
              <a:latin typeface="Arial" charset="0"/>
            </a:endParaRPr>
          </a:p>
        </p:txBody>
      </p:sp>
      <p:sp>
        <p:nvSpPr>
          <p:cNvPr id="7" name="Oval 6"/>
          <p:cNvSpPr/>
          <p:nvPr/>
        </p:nvSpPr>
        <p:spPr bwMode="auto">
          <a:xfrm>
            <a:off x="2438400" y="3543300"/>
            <a:ext cx="1371600" cy="4191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dirty="0">
              <a:solidFill>
                <a:srgbClr val="000000"/>
              </a:solidFill>
              <a:latin typeface="Arial" charset="0"/>
            </a:endParaRPr>
          </a:p>
        </p:txBody>
      </p:sp>
      <p:cxnSp>
        <p:nvCxnSpPr>
          <p:cNvPr id="12" name="Straight Arrow Connector 11"/>
          <p:cNvCxnSpPr/>
          <p:nvPr/>
        </p:nvCxnSpPr>
        <p:spPr bwMode="auto">
          <a:xfrm flipH="1">
            <a:off x="6172200" y="5791201"/>
            <a:ext cx="425140" cy="189131"/>
          </a:xfrm>
          <a:prstGeom prst="straightConnector1">
            <a:avLst/>
          </a:prstGeom>
          <a:noFill/>
          <a:ln w="28575" cap="flat" cmpd="sng" algn="ctr">
            <a:solidFill>
              <a:srgbClr val="FF0000"/>
            </a:solidFill>
            <a:prstDash val="solid"/>
            <a:round/>
            <a:headEnd type="none" w="med" len="med"/>
            <a:tailEnd type="triangle"/>
          </a:ln>
          <a:effectLst/>
        </p:spPr>
      </p:cxnSp>
      <p:sp>
        <p:nvSpPr>
          <p:cNvPr id="8" name="TextBox 7"/>
          <p:cNvSpPr txBox="1"/>
          <p:nvPr/>
        </p:nvSpPr>
        <p:spPr>
          <a:xfrm>
            <a:off x="6597340" y="5334000"/>
            <a:ext cx="3765860" cy="369332"/>
          </a:xfrm>
          <a:prstGeom prst="rect">
            <a:avLst/>
          </a:prstGeom>
          <a:noFill/>
          <a:ln>
            <a:solidFill>
              <a:schemeClr val="tx1"/>
            </a:solidFill>
          </a:ln>
        </p:spPr>
        <p:txBody>
          <a:bodyPr wrap="square" rtlCol="0">
            <a:spAutoFit/>
          </a:bodyPr>
          <a:lstStyle/>
          <a:p>
            <a:pPr eaLnBrk="1" fontAlgn="auto" hangingPunct="1">
              <a:spcBef>
                <a:spcPts val="0"/>
              </a:spcBef>
              <a:spcAft>
                <a:spcPts val="0"/>
              </a:spcAft>
            </a:pPr>
            <a:r>
              <a:rPr lang="en-US" dirty="0">
                <a:solidFill>
                  <a:srgbClr val="000000"/>
                </a:solidFill>
                <a:latin typeface="Verdana"/>
              </a:rPr>
              <a:t>https://lms.pork.org/Premises</a:t>
            </a:r>
          </a:p>
        </p:txBody>
      </p:sp>
      <p:pic>
        <p:nvPicPr>
          <p:cNvPr id="11" name="Picture 10" descr="Screen Clippi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62200" y="2114765"/>
            <a:ext cx="6749740" cy="3004683"/>
          </a:xfrm>
          <a:prstGeom prst="rect">
            <a:avLst/>
          </a:prstGeom>
        </p:spPr>
      </p:pic>
    </p:spTree>
    <p:extLst>
      <p:ext uri="{BB962C8B-B14F-4D97-AF65-F5344CB8AC3E}">
        <p14:creationId xmlns:p14="http://schemas.microsoft.com/office/powerpoint/2010/main" val="235901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4"/>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6"/>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7"/>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12"/>
                                        </p:tgtEl>
                                        <p:attrNameLst>
                                          <p:attrName>style.visibility</p:attrName>
                                        </p:attrNameLst>
                                      </p:cBhvr>
                                      <p:to>
                                        <p:strVal val="hidden"/>
                                      </p:to>
                                    </p:set>
                                  </p:childTnLst>
                                </p:cTn>
                              </p:par>
                              <p:par>
                                <p:cTn id="32" presetID="53" presetClass="entr" presetSubtype="16"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SPS Plan: Record Keeping</a:t>
            </a:r>
            <a:endParaRPr lang="en-US" dirty="0"/>
          </a:p>
        </p:txBody>
      </p:sp>
      <p:sp>
        <p:nvSpPr>
          <p:cNvPr id="3" name="Content Placeholder 2"/>
          <p:cNvSpPr>
            <a:spLocks noGrp="1"/>
          </p:cNvSpPr>
          <p:nvPr>
            <p:ph idx="1"/>
          </p:nvPr>
        </p:nvSpPr>
        <p:spPr>
          <a:xfrm>
            <a:off x="1981200" y="1676400"/>
            <a:ext cx="7696200" cy="4648200"/>
          </a:xfrm>
        </p:spPr>
        <p:txBody>
          <a:bodyPr/>
          <a:lstStyle/>
          <a:p>
            <a:pPr>
              <a:buFont typeface="Wingdings" panose="05000000000000000000" pitchFamily="2" charset="2"/>
              <a:buChar char="ü"/>
            </a:pPr>
            <a:r>
              <a:rPr lang="en-US" sz="2800" dirty="0">
                <a:solidFill>
                  <a:schemeClr val="tx1"/>
                </a:solidFill>
              </a:rPr>
              <a:t>Record animal movements</a:t>
            </a:r>
          </a:p>
          <a:p>
            <a:pPr>
              <a:buFont typeface="Wingdings" panose="05000000000000000000" pitchFamily="2" charset="2"/>
              <a:buChar char="ü"/>
            </a:pPr>
            <a:r>
              <a:rPr lang="en-US" sz="2800" dirty="0">
                <a:solidFill>
                  <a:schemeClr val="tx1"/>
                </a:solidFill>
              </a:rPr>
              <a:t>Maintain a visitor logbook</a:t>
            </a:r>
          </a:p>
          <a:p>
            <a:pPr>
              <a:buFont typeface="Wingdings" panose="05000000000000000000" pitchFamily="2" charset="2"/>
              <a:buChar char="ü"/>
            </a:pPr>
            <a:r>
              <a:rPr lang="en-US" sz="2800" dirty="0">
                <a:solidFill>
                  <a:schemeClr val="tx1"/>
                </a:solidFill>
              </a:rPr>
              <a:t>Be prepared to track </a:t>
            </a:r>
            <a:br>
              <a:rPr lang="en-US" sz="2800" dirty="0">
                <a:solidFill>
                  <a:schemeClr val="tx1"/>
                </a:solidFill>
              </a:rPr>
            </a:br>
            <a:r>
              <a:rPr lang="en-US" sz="2800" dirty="0">
                <a:solidFill>
                  <a:schemeClr val="tx1"/>
                </a:solidFill>
              </a:rPr>
              <a:t>movements onto the site</a:t>
            </a:r>
          </a:p>
          <a:p>
            <a:pPr>
              <a:buFont typeface="Wingdings" panose="05000000000000000000" pitchFamily="2" charset="2"/>
              <a:buChar char="ü"/>
            </a:pPr>
            <a:r>
              <a:rPr lang="en-US" sz="2800" dirty="0">
                <a:solidFill>
                  <a:schemeClr val="tx1"/>
                </a:solidFill>
              </a:rPr>
              <a:t>Electronic records preferred</a:t>
            </a:r>
          </a:p>
          <a:p>
            <a:pPr>
              <a:buFont typeface="Wingdings" panose="05000000000000000000" pitchFamily="2" charset="2"/>
              <a:buChar char="ü"/>
            </a:pPr>
            <a:endParaRPr lang="en-US" dirty="0">
              <a:solidFill>
                <a:schemeClr val="tx1"/>
              </a:solidFill>
            </a:endParaRPr>
          </a:p>
          <a:p>
            <a:pPr>
              <a:buFont typeface="Wingdings" panose="05000000000000000000" pitchFamily="2" charset="2"/>
              <a:buChar char="ü"/>
            </a:pPr>
            <a:endParaRPr lang="en-US" dirty="0">
              <a:solidFill>
                <a:schemeClr val="tx1"/>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7931878" y="1745524"/>
            <a:ext cx="2120763" cy="2744517"/>
          </a:xfrm>
          <a:prstGeom prst="rect">
            <a:avLst/>
          </a:prstGeom>
          <a:ln>
            <a:noFill/>
          </a:ln>
          <a:effectLst>
            <a:outerShdw blurRad="292100" dist="139700" dir="2700000" algn="ctr" rotWithShape="0">
              <a:schemeClr val="tx1">
                <a:alpha val="65000"/>
              </a:schemeClr>
            </a:outerShdw>
          </a:effectLst>
        </p:spPr>
      </p:pic>
    </p:spTree>
    <p:extLst>
      <p:ext uri="{BB962C8B-B14F-4D97-AF65-F5344CB8AC3E}">
        <p14:creationId xmlns:p14="http://schemas.microsoft.com/office/powerpoint/2010/main" val="3056406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Surveillance</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297466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SPS Plan: Surveillance</a:t>
            </a:r>
          </a:p>
        </p:txBody>
      </p:sp>
      <p:sp>
        <p:nvSpPr>
          <p:cNvPr id="3" name="Content Placeholder 2"/>
          <p:cNvSpPr>
            <a:spLocks noGrp="1"/>
          </p:cNvSpPr>
          <p:nvPr>
            <p:ph idx="1"/>
          </p:nvPr>
        </p:nvSpPr>
        <p:spPr>
          <a:xfrm>
            <a:off x="2209800" y="1524000"/>
            <a:ext cx="8153400" cy="4267200"/>
          </a:xfrm>
        </p:spPr>
        <p:txBody>
          <a:bodyPr/>
          <a:lstStyle/>
          <a:p>
            <a:pPr marL="0" indent="0">
              <a:buNone/>
            </a:pPr>
            <a:r>
              <a:rPr lang="en-US" sz="2400" dirty="0"/>
              <a:t>Swine Health Monitors</a:t>
            </a:r>
          </a:p>
          <a:p>
            <a:pPr>
              <a:buFont typeface="Wingdings" panose="05000000000000000000" pitchFamily="2" charset="2"/>
              <a:buChar char="ü"/>
            </a:pPr>
            <a:r>
              <a:rPr lang="en-US" sz="2400" dirty="0"/>
              <a:t>Caretakers trained recognize abnormal production parameters or clinical signs suggestive of FMD, CSF, and ASF</a:t>
            </a:r>
          </a:p>
          <a:p>
            <a:pPr>
              <a:buFont typeface="Wingdings" panose="05000000000000000000" pitchFamily="2" charset="2"/>
              <a:buChar char="ü"/>
            </a:pPr>
            <a:r>
              <a:rPr lang="en-US" sz="2400" dirty="0"/>
              <a:t>Look for these parameters and clinical signs </a:t>
            </a:r>
            <a:br>
              <a:rPr lang="en-US" sz="2400" dirty="0"/>
            </a:br>
            <a:r>
              <a:rPr lang="en-US" sz="2400" dirty="0"/>
              <a:t>on a daily basis</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t="25968"/>
          <a:stretch/>
        </p:blipFill>
        <p:spPr>
          <a:xfrm>
            <a:off x="2971800" y="4191000"/>
            <a:ext cx="5882790" cy="2362200"/>
          </a:xfrm>
          <a:prstGeom prst="rect">
            <a:avLst/>
          </a:prstGeom>
          <a:ln>
            <a:noFill/>
          </a:ln>
          <a:effectLst>
            <a:outerShdw blurRad="292100" dist="139700" dir="2700000" algn="ctr" rotWithShape="0">
              <a:schemeClr val="tx1">
                <a:alpha val="65000"/>
              </a:schemeClr>
            </a:outerShdw>
          </a:effectLst>
        </p:spPr>
      </p:pic>
    </p:spTree>
    <p:extLst>
      <p:ext uri="{BB962C8B-B14F-4D97-AF65-F5344CB8AC3E}">
        <p14:creationId xmlns:p14="http://schemas.microsoft.com/office/powerpoint/2010/main" val="3671533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FMD, CSF, and ASF </a:t>
            </a:r>
            <a:br>
              <a:rPr lang="en-US" dirty="0"/>
            </a:br>
            <a:r>
              <a:rPr lang="en-US" dirty="0"/>
              <a:t>Lesion Posters</a:t>
            </a:r>
          </a:p>
        </p:txBody>
      </p:sp>
      <p:pic>
        <p:nvPicPr>
          <p:cNvPr id="7" name="Picture 6" descr="Screen Clipp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74698" y="1380282"/>
            <a:ext cx="2507889" cy="4105579"/>
          </a:xfrm>
          <a:prstGeom prst="rect">
            <a:avLst/>
          </a:prstGeom>
          <a:ln>
            <a:noFill/>
          </a:ln>
          <a:effectLst>
            <a:outerShdw blurRad="292100" dist="139700" dir="2700000" algn="ctr" rotWithShape="0">
              <a:schemeClr val="tx1">
                <a:alpha val="65000"/>
              </a:schemeClr>
            </a:outerShdw>
          </a:effectLst>
        </p:spPr>
      </p:pic>
      <p:sp>
        <p:nvSpPr>
          <p:cNvPr id="6" name="TextBox 5"/>
          <p:cNvSpPr txBox="1"/>
          <p:nvPr/>
        </p:nvSpPr>
        <p:spPr>
          <a:xfrm>
            <a:off x="1634532" y="6209101"/>
            <a:ext cx="2788218" cy="646331"/>
          </a:xfrm>
          <a:prstGeom prst="rect">
            <a:avLst/>
          </a:prstGeom>
          <a:noFill/>
        </p:spPr>
        <p:txBody>
          <a:bodyPr wrap="square" rtlCol="0">
            <a:spAutoFit/>
          </a:bodyPr>
          <a:lstStyle/>
          <a:p>
            <a:pPr eaLnBrk="1" fontAlgn="auto" hangingPunct="1">
              <a:spcBef>
                <a:spcPts val="0"/>
              </a:spcBef>
              <a:spcAft>
                <a:spcPts val="0"/>
              </a:spcAft>
            </a:pPr>
            <a:r>
              <a:rPr lang="en-US" dirty="0">
                <a:solidFill>
                  <a:srgbClr val="000000"/>
                </a:solidFill>
                <a:latin typeface="Verdana"/>
              </a:rPr>
              <a:t>www.securepork.org</a:t>
            </a:r>
          </a:p>
          <a:p>
            <a:pPr eaLnBrk="1" fontAlgn="auto" hangingPunct="1">
              <a:spcBef>
                <a:spcPts val="0"/>
              </a:spcBef>
              <a:spcAft>
                <a:spcPts val="0"/>
              </a:spcAft>
            </a:pPr>
            <a:r>
              <a:rPr lang="en-US" dirty="0">
                <a:solidFill>
                  <a:srgbClr val="1861A9"/>
                </a:solidFill>
                <a:latin typeface="Verdana"/>
              </a:rPr>
              <a:t> </a:t>
            </a:r>
          </a:p>
        </p:txBody>
      </p:sp>
      <p:pic>
        <p:nvPicPr>
          <p:cNvPr id="9" name="Content Placeholder 8" descr="Screen Clipping"/>
          <p:cNvPicPr>
            <a:picLocks noGrp="1" noChangeAspect="1"/>
          </p:cNvPicPr>
          <p:nvPr>
            <p:ph idx="4294967295"/>
          </p:nvPr>
        </p:nvPicPr>
        <p:blipFill>
          <a:blip r:embed="rId4" cstate="email">
            <a:extLst>
              <a:ext uri="{28A0092B-C50C-407E-A947-70E740481C1C}">
                <a14:useLocalDpi xmlns:a14="http://schemas.microsoft.com/office/drawing/2010/main"/>
              </a:ext>
            </a:extLst>
          </a:blip>
          <a:stretch>
            <a:fillRect/>
          </a:stretch>
        </p:blipFill>
        <p:spPr>
          <a:xfrm>
            <a:off x="3019224" y="1909905"/>
            <a:ext cx="2789459" cy="4172480"/>
          </a:xfrm>
          <a:ln>
            <a:noFill/>
          </a:ln>
          <a:effectLst>
            <a:outerShdw blurRad="292100" dist="139700" dir="2700000" algn="ctr" rotWithShape="0">
              <a:schemeClr val="tx1">
                <a:alpha val="65000"/>
              </a:schemeClr>
            </a:outerShdw>
          </a:effectLst>
        </p:spPr>
      </p:pic>
      <p:pic>
        <p:nvPicPr>
          <p:cNvPr id="8" name="Content Placeholder 7" descr="Screen Clipping"/>
          <p:cNvPicPr>
            <a:picLocks noGrp="1" noChangeAspect="1"/>
          </p:cNvPicPr>
          <p:nvPr>
            <p:ph idx="4294967295"/>
          </p:nvPr>
        </p:nvPicPr>
        <p:blipFill>
          <a:blip r:embed="rId5" cstate="email">
            <a:extLst>
              <a:ext uri="{28A0092B-C50C-407E-A947-70E740481C1C}">
                <a14:useLocalDpi xmlns:a14="http://schemas.microsoft.com/office/drawing/2010/main"/>
              </a:ext>
            </a:extLst>
          </a:blip>
          <a:stretch>
            <a:fillRect/>
          </a:stretch>
        </p:blipFill>
        <p:spPr>
          <a:xfrm>
            <a:off x="4289819" y="2518304"/>
            <a:ext cx="2781719" cy="4158721"/>
          </a:xfrm>
          <a:ln>
            <a:noFill/>
          </a:ln>
          <a:effectLst>
            <a:outerShdw blurRad="292100" dist="139700" dir="2700000" algn="ctr" rotWithShape="0">
              <a:schemeClr val="tx1">
                <a:alpha val="65000"/>
              </a:schemeClr>
            </a:outerShdw>
          </a:effectLst>
        </p:spPr>
      </p:pic>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71538" y="1676401"/>
            <a:ext cx="3596463" cy="2230559"/>
          </a:xfrm>
          <a:prstGeom prst="rect">
            <a:avLst/>
          </a:prstGeom>
        </p:spPr>
      </p:pic>
      <p:pic>
        <p:nvPicPr>
          <p:cNvPr id="4" name="Pictur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05930" y="3588876"/>
            <a:ext cx="3505438" cy="2017574"/>
          </a:xfrm>
          <a:prstGeom prst="rect">
            <a:avLst/>
          </a:prstGeom>
        </p:spPr>
      </p:pic>
      <p:sp>
        <p:nvSpPr>
          <p:cNvPr id="5" name="TextBox 4"/>
          <p:cNvSpPr txBox="1"/>
          <p:nvPr/>
        </p:nvSpPr>
        <p:spPr>
          <a:xfrm>
            <a:off x="7315200" y="5791201"/>
            <a:ext cx="2438400" cy="646331"/>
          </a:xfrm>
          <a:prstGeom prst="rect">
            <a:avLst/>
          </a:prstGeom>
          <a:noFill/>
        </p:spPr>
        <p:txBody>
          <a:bodyPr wrap="square" rtlCol="0">
            <a:spAutoFit/>
          </a:bodyPr>
          <a:lstStyle/>
          <a:p>
            <a:pPr eaLnBrk="1" fontAlgn="auto" hangingPunct="1">
              <a:spcBef>
                <a:spcPts val="0"/>
              </a:spcBef>
              <a:spcAft>
                <a:spcPts val="0"/>
              </a:spcAft>
            </a:pPr>
            <a:r>
              <a:rPr lang="en-US" dirty="0">
                <a:solidFill>
                  <a:srgbClr val="000000"/>
                </a:solidFill>
                <a:latin typeface="Verdana"/>
              </a:rPr>
              <a:t>Available in English and Spanish</a:t>
            </a:r>
          </a:p>
        </p:txBody>
      </p:sp>
    </p:spTree>
    <p:extLst>
      <p:ext uri="{BB962C8B-B14F-4D97-AF65-F5344CB8AC3E}">
        <p14:creationId xmlns:p14="http://schemas.microsoft.com/office/powerpoint/2010/main" val="185167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2500"/>
                            </p:stCondLst>
                            <p:childTnLst>
                              <p:par>
                                <p:cTn id="17" presetID="10" presetClass="entr" presetSubtype="0" fill="hold"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3500"/>
                            </p:stCondLst>
                            <p:childTnLst>
                              <p:par>
                                <p:cTn id="21" presetID="10" presetClass="entr" presetSubtype="0" fill="hold" nodeType="after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4500"/>
                            </p:stCondLst>
                            <p:childTnLst>
                              <p:par>
                                <p:cTn id="25" presetID="10" presetClass="entr" presetSubtype="0" fill="hold" nodeType="afterEffect">
                                  <p:stCondLst>
                                    <p:cond delay="50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500"/>
                                        <p:tgtEl>
                                          <p:spTgt spid="5">
                                            <p:txEl>
                                              <p:pRg st="0" end="0"/>
                                            </p:txEl>
                                          </p:spTgt>
                                        </p:tgtEl>
                                      </p:cBhvr>
                                    </p:animEffect>
                                  </p:childTnLst>
                                </p:cTn>
                              </p:par>
                            </p:childTnLst>
                          </p:cTn>
                        </p:par>
                        <p:par>
                          <p:cTn id="28" fill="hold">
                            <p:stCondLst>
                              <p:cond delay="5500"/>
                            </p:stCondLst>
                            <p:childTnLst>
                              <p:par>
                                <p:cTn id="29" presetID="10" presetClass="entr" presetSubtype="0" fill="hold" grpId="0" nodeType="afterEffect">
                                  <p:stCondLst>
                                    <p:cond delay="50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66900" y="1752600"/>
            <a:ext cx="8458200" cy="2286000"/>
          </a:xfrm>
        </p:spPr>
        <p:txBody>
          <a:bodyPr>
            <a:normAutofit/>
          </a:bodyPr>
          <a:lstStyle/>
          <a:p>
            <a:r>
              <a:rPr lang="en-US" dirty="0"/>
              <a:t>Secure Pork Supply (SPS) Plan: What it is &amp; how to get it fully implemented </a:t>
            </a:r>
            <a:endParaRPr lang="en-US" sz="3200" i="1" dirty="0"/>
          </a:p>
        </p:txBody>
      </p:sp>
      <p:sp>
        <p:nvSpPr>
          <p:cNvPr id="2"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848518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042"/>
            <a:ext cx="8229600" cy="1143000"/>
          </a:xfrm>
        </p:spPr>
        <p:txBody>
          <a:bodyPr/>
          <a:lstStyle/>
          <a:p>
            <a:r>
              <a:rPr lang="en-US" dirty="0"/>
              <a:t>SPS Plan: Surveillance</a:t>
            </a:r>
          </a:p>
        </p:txBody>
      </p:sp>
      <p:pic>
        <p:nvPicPr>
          <p:cNvPr id="4" name="Picture 3" descr="Screen Clipp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26480" y="1736925"/>
            <a:ext cx="2438400" cy="3653395"/>
          </a:xfrm>
          <a:prstGeom prst="rect">
            <a:avLst/>
          </a:prstGeom>
          <a:ln>
            <a:noFill/>
          </a:ln>
          <a:effectLst>
            <a:outerShdw blurRad="292100" dist="139700" dir="2700000" algn="ctr" rotWithShape="0">
              <a:schemeClr val="tx1">
                <a:alpha val="65000"/>
              </a:schemeClr>
            </a:outerShdw>
          </a:effectLst>
        </p:spPr>
      </p:pic>
      <p:pic>
        <p:nvPicPr>
          <p:cNvPr id="7" name="Picture 6" descr="Screen Clippi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48600" y="1932398"/>
            <a:ext cx="2489200" cy="3733800"/>
          </a:xfrm>
          <a:prstGeom prst="rect">
            <a:avLst/>
          </a:prstGeom>
          <a:ln>
            <a:noFill/>
          </a:ln>
          <a:effectLst>
            <a:outerShdw blurRad="292100" dist="139700" dir="2700000" algn="ctr" rotWithShape="0">
              <a:schemeClr val="tx1">
                <a:alpha val="65000"/>
              </a:schemeClr>
            </a:outerShdw>
          </a:effectLst>
        </p:spPr>
      </p:pic>
      <p:sp>
        <p:nvSpPr>
          <p:cNvPr id="3" name="TextBox 2"/>
          <p:cNvSpPr txBox="1"/>
          <p:nvPr/>
        </p:nvSpPr>
        <p:spPr>
          <a:xfrm>
            <a:off x="1981200" y="1905000"/>
            <a:ext cx="4038600" cy="1938992"/>
          </a:xfrm>
          <a:prstGeom prst="rect">
            <a:avLst/>
          </a:prstGeom>
          <a:noFill/>
        </p:spPr>
        <p:txBody>
          <a:bodyPr wrap="square" rtlCol="0">
            <a:spAutoFit/>
          </a:bodyPr>
          <a:lstStyle/>
          <a:p>
            <a:pPr eaLnBrk="1" fontAlgn="auto" hangingPunct="1">
              <a:spcBef>
                <a:spcPts val="0"/>
              </a:spcBef>
              <a:spcAft>
                <a:spcPts val="0"/>
              </a:spcAft>
            </a:pPr>
            <a:r>
              <a:rPr lang="en-US" sz="2400" dirty="0">
                <a:solidFill>
                  <a:srgbClr val="000000"/>
                </a:solidFill>
                <a:latin typeface="Verdana"/>
              </a:rPr>
              <a:t>Work with veterinarian to determine if caretakers are prepared to collect their own samples if permitted</a:t>
            </a:r>
          </a:p>
        </p:txBody>
      </p:sp>
      <p:pic>
        <p:nvPicPr>
          <p:cNvPr id="9" name="Picture 8" descr="Screen Clippi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15691" y="4651230"/>
            <a:ext cx="2610480" cy="1599883"/>
          </a:xfrm>
          <a:prstGeom prst="rect">
            <a:avLst/>
          </a:prstGeom>
          <a:ln w="12700">
            <a:noFill/>
          </a:ln>
          <a:effectLst>
            <a:outerShdw blurRad="292100" dist="139700" dir="2700000" algn="ctr" rotWithShape="0">
              <a:schemeClr val="tx1">
                <a:alpha val="65000"/>
              </a:schemeClr>
            </a:outerShdw>
          </a:effectLst>
        </p:spPr>
      </p:pic>
      <p:sp>
        <p:nvSpPr>
          <p:cNvPr id="5" name="TextBox 4"/>
          <p:cNvSpPr txBox="1"/>
          <p:nvPr/>
        </p:nvSpPr>
        <p:spPr>
          <a:xfrm>
            <a:off x="2286000" y="5618481"/>
            <a:ext cx="2590800" cy="646331"/>
          </a:xfrm>
          <a:prstGeom prst="rect">
            <a:avLst/>
          </a:prstGeom>
          <a:noFill/>
        </p:spPr>
        <p:txBody>
          <a:bodyPr wrap="square" rtlCol="0">
            <a:spAutoFit/>
          </a:bodyPr>
          <a:lstStyle/>
          <a:p>
            <a:pPr eaLnBrk="1" fontAlgn="auto" hangingPunct="1">
              <a:spcBef>
                <a:spcPts val="0"/>
              </a:spcBef>
              <a:spcAft>
                <a:spcPts val="0"/>
              </a:spcAft>
            </a:pPr>
            <a:r>
              <a:rPr lang="en-US" dirty="0">
                <a:solidFill>
                  <a:srgbClr val="000000"/>
                </a:solidFill>
                <a:latin typeface="Verdana"/>
              </a:rPr>
              <a:t>www.securepork.org</a:t>
            </a:r>
          </a:p>
          <a:p>
            <a:pPr eaLnBrk="1" fontAlgn="auto" hangingPunct="1">
              <a:spcBef>
                <a:spcPts val="0"/>
              </a:spcBef>
              <a:spcAft>
                <a:spcPts val="0"/>
              </a:spcAft>
            </a:pPr>
            <a:endParaRPr lang="en-US" dirty="0">
              <a:solidFill>
                <a:srgbClr val="000000"/>
              </a:solidFill>
              <a:latin typeface="Verdana"/>
            </a:endParaRPr>
          </a:p>
        </p:txBody>
      </p:sp>
    </p:spTree>
    <p:extLst>
      <p:ext uri="{BB962C8B-B14F-4D97-AF65-F5344CB8AC3E}">
        <p14:creationId xmlns:p14="http://schemas.microsoft.com/office/powerpoint/2010/main" val="1276347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36E8D-237E-4670-86A5-163B68F3F562}"/>
              </a:ext>
            </a:extLst>
          </p:cNvPr>
          <p:cNvSpPr>
            <a:spLocks noGrp="1"/>
          </p:cNvSpPr>
          <p:nvPr>
            <p:ph type="title"/>
          </p:nvPr>
        </p:nvSpPr>
        <p:spPr/>
        <p:txBody>
          <a:bodyPr/>
          <a:lstStyle/>
          <a:p>
            <a:r>
              <a:rPr lang="en-US" dirty="0"/>
              <a:t>Summary	</a:t>
            </a:r>
          </a:p>
        </p:txBody>
      </p:sp>
      <p:sp>
        <p:nvSpPr>
          <p:cNvPr id="3" name="Content Placeholder 2">
            <a:extLst>
              <a:ext uri="{FF2B5EF4-FFF2-40B4-BE49-F238E27FC236}">
                <a16:creationId xmlns:a16="http://schemas.microsoft.com/office/drawing/2014/main" id="{C2E0FD91-C7A0-4940-A16E-130D81B5AA95}"/>
              </a:ext>
            </a:extLst>
          </p:cNvPr>
          <p:cNvSpPr>
            <a:spLocks noGrp="1"/>
          </p:cNvSpPr>
          <p:nvPr>
            <p:ph idx="1"/>
          </p:nvPr>
        </p:nvSpPr>
        <p:spPr/>
        <p:txBody>
          <a:bodyPr/>
          <a:lstStyle/>
          <a:p>
            <a:r>
              <a:rPr lang="en-US" dirty="0"/>
              <a:t>What we can do today?</a:t>
            </a:r>
          </a:p>
          <a:p>
            <a:pPr lvl="1"/>
            <a:r>
              <a:rPr lang="en-US" dirty="0"/>
              <a:t>Biosecurity </a:t>
            </a:r>
          </a:p>
          <a:p>
            <a:pPr lvl="2"/>
            <a:r>
              <a:rPr lang="en-US" dirty="0"/>
              <a:t>Manager, plans, training </a:t>
            </a:r>
          </a:p>
          <a:p>
            <a:pPr lvl="1"/>
            <a:r>
              <a:rPr lang="en-US" dirty="0"/>
              <a:t>Traceability</a:t>
            </a:r>
          </a:p>
          <a:p>
            <a:pPr lvl="2"/>
            <a:r>
              <a:rPr lang="en-US" dirty="0"/>
              <a:t>PINs, Recordkeeping</a:t>
            </a:r>
          </a:p>
          <a:p>
            <a:pPr lvl="1"/>
            <a:r>
              <a:rPr lang="en-US" dirty="0"/>
              <a:t>Surveillance</a:t>
            </a:r>
          </a:p>
          <a:p>
            <a:pPr lvl="2"/>
            <a:r>
              <a:rPr lang="en-US" dirty="0"/>
              <a:t>Monitors, training </a:t>
            </a:r>
          </a:p>
          <a:p>
            <a:pPr lvl="1"/>
            <a:r>
              <a:rPr lang="en-US" dirty="0"/>
              <a:t>Communicate with your State Animal Health Official</a:t>
            </a:r>
          </a:p>
          <a:p>
            <a:pPr marL="1219200" lvl="2" indent="0">
              <a:buNone/>
            </a:pPr>
            <a:endParaRPr lang="en-US" dirty="0"/>
          </a:p>
        </p:txBody>
      </p:sp>
      <p:pic>
        <p:nvPicPr>
          <p:cNvPr id="4" name="Content Placeholder 5">
            <a:extLst>
              <a:ext uri="{FF2B5EF4-FFF2-40B4-BE49-F238E27FC236}">
                <a16:creationId xmlns:a16="http://schemas.microsoft.com/office/drawing/2014/main" id="{60EBD2C9-3E51-41DB-BDA7-B109750BBDB0}"/>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14563" y="704007"/>
            <a:ext cx="6794044" cy="382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7324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AgView System </a:t>
            </a:r>
            <a:endParaRPr lang="en-US" dirty="0"/>
          </a:p>
        </p:txBody>
      </p:sp>
      <p:sp>
        <p:nvSpPr>
          <p:cNvPr id="3" name="Content Placeholder 2"/>
          <p:cNvSpPr>
            <a:spLocks noGrp="1"/>
          </p:cNvSpPr>
          <p:nvPr>
            <p:ph sz="half" idx="1"/>
          </p:nvPr>
        </p:nvSpPr>
        <p:spPr/>
        <p:txBody>
          <a:bodyPr/>
          <a:lstStyle/>
          <a:p>
            <a:r>
              <a:rPr lang="en-US" dirty="0"/>
              <a:t>Pork Checkoff is funding the development of </a:t>
            </a:r>
            <a:r>
              <a:rPr lang="en-US" dirty="0" err="1"/>
              <a:t>AgView</a:t>
            </a:r>
            <a:r>
              <a:rPr lang="en-US" dirty="0"/>
              <a:t> </a:t>
            </a:r>
          </a:p>
          <a:p>
            <a:pPr lvl="1"/>
            <a:r>
              <a:rPr lang="en-US" dirty="0"/>
              <a:t>Central platform</a:t>
            </a:r>
          </a:p>
          <a:p>
            <a:pPr lvl="1"/>
            <a:r>
              <a:rPr lang="en-US" dirty="0"/>
              <a:t>Producer permissioned sharing </a:t>
            </a:r>
          </a:p>
          <a:p>
            <a:pPr lvl="1"/>
            <a:r>
              <a:rPr lang="en-US" dirty="0"/>
              <a:t>Rapid, efficient and secure </a:t>
            </a:r>
          </a:p>
          <a:p>
            <a:pPr lvl="1"/>
            <a:r>
              <a:rPr lang="en-US" dirty="0"/>
              <a:t>Day-to-day utility </a:t>
            </a:r>
          </a:p>
          <a:p>
            <a:pPr lvl="1"/>
            <a:endParaRPr lang="en-US" dirty="0"/>
          </a:p>
          <a:p>
            <a:endParaRPr lang="en-US" dirty="0"/>
          </a:p>
          <a:p>
            <a:pPr lvl="1"/>
            <a:endParaRPr lang="en-US" dirty="0"/>
          </a:p>
        </p:txBody>
      </p:sp>
      <p:pic>
        <p:nvPicPr>
          <p:cNvPr id="11" name="Content Placeholder 10"/>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627559" y="1280160"/>
            <a:ext cx="6564441" cy="4019045"/>
          </a:xfrm>
          <a:prstGeom prst="rect">
            <a:avLst/>
          </a:prstGeom>
        </p:spPr>
      </p:pic>
    </p:spTree>
    <p:extLst>
      <p:ext uri="{BB962C8B-B14F-4D97-AF65-F5344CB8AC3E}">
        <p14:creationId xmlns:p14="http://schemas.microsoft.com/office/powerpoint/2010/main" val="2388930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African swine fever (ASF) task force</a:t>
            </a:r>
          </a:p>
        </p:txBody>
      </p:sp>
      <p:sp>
        <p:nvSpPr>
          <p:cNvPr id="5" name="Content Placeholder 4"/>
          <p:cNvSpPr>
            <a:spLocks noGrp="1"/>
          </p:cNvSpPr>
          <p:nvPr>
            <p:ph idx="1"/>
          </p:nvPr>
        </p:nvSpPr>
        <p:spPr/>
        <p:txBody>
          <a:bodyPr/>
          <a:lstStyle/>
          <a:p>
            <a:r>
              <a:rPr lang="en-US" dirty="0"/>
              <a:t>NPB’s swine health committee considers keeping ASF out of the U.S. a top priority.</a:t>
            </a:r>
          </a:p>
          <a:p>
            <a:pPr lvl="1"/>
            <a:r>
              <a:rPr lang="en-US" dirty="0"/>
              <a:t>Developed tactics aimed and reducing risk of entry</a:t>
            </a:r>
          </a:p>
          <a:p>
            <a:pPr lvl="1"/>
            <a:r>
              <a:rPr lang="en-US" dirty="0"/>
              <a:t>Taskforce formed to prioritize and guide tactic implementation </a:t>
            </a:r>
          </a:p>
          <a:p>
            <a:pPr lvl="2"/>
            <a:r>
              <a:rPr lang="en-US" dirty="0"/>
              <a:t>Weekly calls </a:t>
            </a:r>
          </a:p>
          <a:p>
            <a:pPr lvl="2"/>
            <a:r>
              <a:rPr lang="en-US" dirty="0"/>
              <a:t>Focus on strategies and resources </a:t>
            </a:r>
          </a:p>
          <a:p>
            <a:pPr lvl="2"/>
            <a:r>
              <a:rPr lang="en-US" dirty="0"/>
              <a:t>Keeps tracks of progress </a:t>
            </a:r>
          </a:p>
        </p:txBody>
      </p:sp>
    </p:spTree>
    <p:extLst>
      <p:ext uri="{BB962C8B-B14F-4D97-AF65-F5344CB8AC3E}">
        <p14:creationId xmlns:p14="http://schemas.microsoft.com/office/powerpoint/2010/main" val="1111204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H:\CFSPH\Communal Files\Logos\Secure Pork Supply\SPS_Logo_PP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15201" y="3621822"/>
            <a:ext cx="2336007" cy="72157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itle 2"/>
          <p:cNvSpPr>
            <a:spLocks noGrp="1"/>
          </p:cNvSpPr>
          <p:nvPr>
            <p:ph type="title"/>
          </p:nvPr>
        </p:nvSpPr>
        <p:spPr/>
        <p:txBody>
          <a:bodyPr>
            <a:normAutofit/>
          </a:bodyPr>
          <a:lstStyle/>
          <a:p>
            <a:r>
              <a:rPr lang="en-US" dirty="0">
                <a:solidFill>
                  <a:prstClr val="white"/>
                </a:solidFill>
              </a:rPr>
              <a:t>Secure Food Supply Plans</a:t>
            </a:r>
            <a:br>
              <a:rPr lang="en-US" dirty="0">
                <a:solidFill>
                  <a:prstClr val="white"/>
                </a:solidFill>
              </a:rPr>
            </a:br>
            <a:r>
              <a:rPr lang="en-US" sz="2000" dirty="0">
                <a:solidFill>
                  <a:prstClr val="white"/>
                </a:solidFill>
              </a:rPr>
              <a:t>Movement from Premises with No Evidence of Infection</a:t>
            </a:r>
            <a:endParaRPr lang="en-US" sz="2700" dirty="0"/>
          </a:p>
        </p:txBody>
      </p:sp>
      <p:sp>
        <p:nvSpPr>
          <p:cNvPr id="2" name="Content Placeholder 1"/>
          <p:cNvSpPr>
            <a:spLocks noGrp="1"/>
          </p:cNvSpPr>
          <p:nvPr>
            <p:ph idx="1"/>
          </p:nvPr>
        </p:nvSpPr>
        <p:spPr/>
        <p:txBody>
          <a:bodyPr>
            <a:normAutofit/>
          </a:bodyPr>
          <a:lstStyle/>
          <a:p>
            <a:pPr lvl="0"/>
            <a:r>
              <a:rPr lang="en-US" sz="2800" dirty="0"/>
              <a:t>Secure Milk Supply </a:t>
            </a:r>
            <a:r>
              <a:rPr lang="en-US" sz="1400" dirty="0">
                <a:solidFill>
                  <a:prstClr val="black"/>
                </a:solidFill>
              </a:rPr>
              <a:t>(2009-2017)</a:t>
            </a:r>
            <a:endParaRPr lang="en-US" sz="2800" dirty="0"/>
          </a:p>
          <a:p>
            <a:pPr lvl="1"/>
            <a:r>
              <a:rPr lang="en-US" sz="2400" dirty="0"/>
              <a:t>Foot and Mouth Disease (FMD)</a:t>
            </a:r>
          </a:p>
          <a:p>
            <a:pPr lvl="1"/>
            <a:r>
              <a:rPr lang="en-US" sz="2400" dirty="0"/>
              <a:t>Movement of milk</a:t>
            </a:r>
          </a:p>
          <a:p>
            <a:pPr lvl="0"/>
            <a:r>
              <a:rPr lang="en-US" sz="2800" dirty="0"/>
              <a:t>Secure Pork Supply* </a:t>
            </a:r>
            <a:r>
              <a:rPr lang="en-US" sz="1400" dirty="0">
                <a:solidFill>
                  <a:prstClr val="black"/>
                </a:solidFill>
              </a:rPr>
              <a:t>(2010)</a:t>
            </a:r>
            <a:endParaRPr lang="en-US" sz="2800" dirty="0">
              <a:solidFill>
                <a:prstClr val="black"/>
              </a:solidFill>
            </a:endParaRPr>
          </a:p>
          <a:p>
            <a:pPr lvl="1"/>
            <a:r>
              <a:rPr lang="en-US" sz="2400" dirty="0"/>
              <a:t>FMD, Classical Swine Fever, </a:t>
            </a:r>
            <a:br>
              <a:rPr lang="en-US" sz="2400" dirty="0"/>
            </a:br>
            <a:r>
              <a:rPr lang="en-US" sz="2400" dirty="0"/>
              <a:t>African Swine Fever</a:t>
            </a:r>
          </a:p>
          <a:p>
            <a:pPr lvl="1"/>
            <a:r>
              <a:rPr lang="en-US" sz="2400" dirty="0"/>
              <a:t>Movement of animals</a:t>
            </a:r>
          </a:p>
          <a:p>
            <a:pPr lvl="0"/>
            <a:r>
              <a:rPr lang="en-US" sz="2800" dirty="0"/>
              <a:t>Secure Beef Supply </a:t>
            </a:r>
            <a:r>
              <a:rPr lang="en-US" sz="1400" dirty="0">
                <a:solidFill>
                  <a:prstClr val="black"/>
                </a:solidFill>
              </a:rPr>
              <a:t>(2014)</a:t>
            </a:r>
            <a:endParaRPr lang="en-US" sz="2800" dirty="0"/>
          </a:p>
          <a:p>
            <a:pPr lvl="1"/>
            <a:r>
              <a:rPr lang="en-US" sz="2400" dirty="0"/>
              <a:t>FMD</a:t>
            </a:r>
          </a:p>
          <a:p>
            <a:pPr lvl="1"/>
            <a:r>
              <a:rPr lang="en-US" sz="2400" dirty="0"/>
              <a:t>Movement of animals</a:t>
            </a:r>
          </a:p>
        </p:txBody>
      </p:sp>
      <p:pic>
        <p:nvPicPr>
          <p:cNvPr id="6" name="Picture 4" descr="H:\CFSPH\Communal Files\Logos\Secure Milk Supply\SMS_logo_signature_72DPI_RGB.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96200" y="2156340"/>
            <a:ext cx="2292350" cy="815461"/>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10400" y="5046269"/>
            <a:ext cx="2209800" cy="786094"/>
          </a:xfrm>
          <a:prstGeom prst="rect">
            <a:avLst/>
          </a:prstGeom>
        </p:spPr>
      </p:pic>
      <p:sp>
        <p:nvSpPr>
          <p:cNvPr id="4" name="Rectangle 3"/>
          <p:cNvSpPr/>
          <p:nvPr/>
        </p:nvSpPr>
        <p:spPr>
          <a:xfrm>
            <a:off x="2057400" y="6019801"/>
            <a:ext cx="6553200" cy="646331"/>
          </a:xfrm>
          <a:prstGeom prst="rect">
            <a:avLst/>
          </a:prstGeom>
        </p:spPr>
        <p:txBody>
          <a:bodyPr wrap="square">
            <a:spAutoFit/>
          </a:bodyPr>
          <a:lstStyle/>
          <a:p>
            <a:pPr eaLnBrk="1" fontAlgn="auto" hangingPunct="1">
              <a:spcBef>
                <a:spcPts val="0"/>
              </a:spcBef>
              <a:spcAft>
                <a:spcPts val="0"/>
              </a:spcAft>
            </a:pPr>
            <a:r>
              <a:rPr lang="en-US" dirty="0">
                <a:solidFill>
                  <a:prstClr val="black"/>
                </a:solidFill>
                <a:latin typeface="Verdana"/>
                <a:ea typeface="Verdana" panose="020B0604030504040204" pitchFamily="34" charset="0"/>
                <a:cs typeface="Verdana" panose="020B0604030504040204" pitchFamily="34" charset="0"/>
              </a:rPr>
              <a:t>All funded by USDA APHIS</a:t>
            </a:r>
          </a:p>
          <a:p>
            <a:pPr eaLnBrk="1" fontAlgn="auto" hangingPunct="1">
              <a:spcBef>
                <a:spcPts val="0"/>
              </a:spcBef>
              <a:spcAft>
                <a:spcPts val="0"/>
              </a:spcAft>
            </a:pPr>
            <a:r>
              <a:rPr lang="en-US" dirty="0">
                <a:solidFill>
                  <a:prstClr val="black"/>
                </a:solidFill>
                <a:latin typeface="Verdana"/>
                <a:ea typeface="Verdana" panose="020B0604030504040204" pitchFamily="34" charset="0"/>
                <a:cs typeface="Verdana" panose="020B0604030504040204" pitchFamily="34" charset="0"/>
              </a:rPr>
              <a:t>*Funding also provided by the Pork Checkoff</a:t>
            </a:r>
          </a:p>
        </p:txBody>
      </p:sp>
    </p:spTree>
    <p:extLst>
      <p:ext uri="{BB962C8B-B14F-4D97-AF65-F5344CB8AC3E}">
        <p14:creationId xmlns:p14="http://schemas.microsoft.com/office/powerpoint/2010/main" val="3780238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Components of </a:t>
            </a:r>
            <a:br>
              <a:rPr lang="en-US" dirty="0"/>
            </a:br>
            <a:r>
              <a:rPr lang="en-US" dirty="0"/>
              <a:t>Secure Food Supply Plans</a:t>
            </a:r>
          </a:p>
        </p:txBody>
      </p:sp>
      <p:sp>
        <p:nvSpPr>
          <p:cNvPr id="3" name="Content Placeholder 2"/>
          <p:cNvSpPr>
            <a:spLocks noGrp="1"/>
          </p:cNvSpPr>
          <p:nvPr>
            <p:ph idx="1"/>
          </p:nvPr>
        </p:nvSpPr>
        <p:spPr/>
        <p:txBody>
          <a:bodyPr>
            <a:normAutofit lnSpcReduction="10000"/>
          </a:bodyPr>
          <a:lstStyle/>
          <a:p>
            <a:r>
              <a:rPr lang="en-US" sz="3000" dirty="0"/>
              <a:t>Developed with input from industry, state, federal, and academia </a:t>
            </a:r>
          </a:p>
          <a:p>
            <a:r>
              <a:rPr lang="en-US" sz="3000" b="1" dirty="0"/>
              <a:t>Voluntary</a:t>
            </a:r>
            <a:r>
              <a:rPr lang="en-US" sz="3000" dirty="0"/>
              <a:t> pre-outbreak preparedness</a:t>
            </a:r>
          </a:p>
          <a:p>
            <a:r>
              <a:rPr lang="en-US" sz="3000" dirty="0"/>
              <a:t>Biosecurity</a:t>
            </a:r>
          </a:p>
          <a:p>
            <a:r>
              <a:rPr lang="en-US" sz="3000" dirty="0"/>
              <a:t>Surveillance </a:t>
            </a:r>
          </a:p>
          <a:p>
            <a:r>
              <a:rPr lang="en-US" sz="3000" dirty="0"/>
              <a:t>Traceability</a:t>
            </a:r>
          </a:p>
          <a:p>
            <a:r>
              <a:rPr lang="en-US" sz="3000" dirty="0"/>
              <a:t>Movement permit guidance </a:t>
            </a:r>
          </a:p>
          <a:p>
            <a:r>
              <a:rPr lang="en-US" sz="3000" dirty="0"/>
              <a:t>Risk assessments </a:t>
            </a:r>
          </a:p>
          <a:p>
            <a:pPr lvl="1"/>
            <a:r>
              <a:rPr lang="en-US" dirty="0"/>
              <a:t>Completed and in process</a:t>
            </a:r>
          </a:p>
          <a:p>
            <a:pPr marL="457200" lvl="1" indent="0">
              <a:buNone/>
            </a:pPr>
            <a:endParaRPr lang="en-US" dirty="0"/>
          </a:p>
        </p:txBody>
      </p:sp>
      <p:sp>
        <p:nvSpPr>
          <p:cNvPr id="4" name="TextBox 3"/>
          <p:cNvSpPr txBox="1"/>
          <p:nvPr/>
        </p:nvSpPr>
        <p:spPr>
          <a:xfrm rot="20999765">
            <a:off x="7197584" y="3210875"/>
            <a:ext cx="2809042" cy="646331"/>
          </a:xfrm>
          <a:prstGeom prst="rect">
            <a:avLst/>
          </a:prstGeom>
          <a:noFill/>
        </p:spPr>
        <p:txBody>
          <a:bodyPr wrap="square" rtlCol="0">
            <a:spAutoFit/>
          </a:bodyPr>
          <a:lstStyle/>
          <a:p>
            <a:pPr eaLnBrk="1" fontAlgn="auto" hangingPunct="1">
              <a:spcBef>
                <a:spcPts val="0"/>
              </a:spcBef>
              <a:spcAft>
                <a:spcPts val="0"/>
              </a:spcAft>
            </a:pPr>
            <a:r>
              <a:rPr lang="en-US" sz="3600" b="1" i="1" dirty="0">
                <a:solidFill>
                  <a:prstClr val="black"/>
                </a:solidFill>
                <a:latin typeface="Georgia" panose="02040502050405020303" pitchFamily="18" charset="0"/>
                <a:ea typeface="Verdana" panose="020B0604030504040204" pitchFamily="34" charset="0"/>
                <a:cs typeface="Verdana" panose="020B0604030504040204" pitchFamily="34" charset="0"/>
              </a:rPr>
              <a:t>Guidelines</a:t>
            </a:r>
            <a:endParaRPr lang="en-US" sz="4400" b="1" i="1" dirty="0">
              <a:solidFill>
                <a:prstClr val="black"/>
              </a:solidFill>
              <a:latin typeface="Georgia" panose="02040502050405020303" pitchFamily="18"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9198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Diseases in the SPS Plan</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26603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Secure Pork Supply Plan</a:t>
            </a:r>
          </a:p>
        </p:txBody>
      </p:sp>
      <p:sp>
        <p:nvSpPr>
          <p:cNvPr id="3" name="Content Placeholder 2"/>
          <p:cNvSpPr>
            <a:spLocks noGrp="1"/>
          </p:cNvSpPr>
          <p:nvPr>
            <p:ph idx="1"/>
          </p:nvPr>
        </p:nvSpPr>
        <p:spPr/>
        <p:txBody>
          <a:bodyPr/>
          <a:lstStyle/>
          <a:p>
            <a:endParaRPr lang="en-US" dirty="0"/>
          </a:p>
          <a:p>
            <a:endParaRPr lang="en-US" dirty="0"/>
          </a:p>
        </p:txBody>
      </p:sp>
      <p:pic>
        <p:nvPicPr>
          <p:cNvPr id="7" name="Picture 6" descr="Screen Clipp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3525" y="1362280"/>
            <a:ext cx="3609075" cy="4657521"/>
          </a:xfrm>
          <a:prstGeom prst="rect">
            <a:avLst/>
          </a:prstGeom>
          <a:ln>
            <a:noFill/>
          </a:ln>
          <a:effectLst>
            <a:outerShdw blurRad="292100" dist="139700" dir="2700000" algn="ctr" rotWithShape="0">
              <a:schemeClr val="tx1">
                <a:alpha val="65000"/>
              </a:schemeClr>
            </a:outerShdw>
          </a:effec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1" y="1600201"/>
            <a:ext cx="3694509" cy="4760121"/>
          </a:xfrm>
          <a:prstGeom prst="rect">
            <a:avLst/>
          </a:prstGeom>
          <a:ln w="3175">
            <a:noFill/>
          </a:ln>
          <a:effectLst>
            <a:outerShdw blurRad="292100" dist="139700" dir="2700000" algn="ctr" rotWithShape="0">
              <a:schemeClr val="tx1">
                <a:alpha val="65000"/>
              </a:schemeClr>
            </a:outerShdw>
          </a:effectLst>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81801" y="1817810"/>
            <a:ext cx="3652136" cy="4738869"/>
          </a:xfrm>
          <a:prstGeom prst="rect">
            <a:avLst/>
          </a:prstGeom>
          <a:ln>
            <a:noFill/>
          </a:ln>
          <a:effectLst>
            <a:outerShdw blurRad="292100" dist="139700" dir="2700000" algn="ctr" rotWithShape="0">
              <a:schemeClr val="tx1">
                <a:alpha val="65000"/>
              </a:schemeClr>
            </a:outerShdw>
          </a:effectLst>
        </p:spPr>
      </p:pic>
      <p:sp>
        <p:nvSpPr>
          <p:cNvPr id="9" name="TextBox 8"/>
          <p:cNvSpPr txBox="1"/>
          <p:nvPr/>
        </p:nvSpPr>
        <p:spPr>
          <a:xfrm>
            <a:off x="1752600" y="6366010"/>
            <a:ext cx="3276600" cy="369332"/>
          </a:xfrm>
          <a:prstGeom prst="rect">
            <a:avLst/>
          </a:prstGeom>
          <a:noFill/>
        </p:spPr>
        <p:txBody>
          <a:bodyPr wrap="square" rtlCol="0">
            <a:spAutoFit/>
          </a:bodyPr>
          <a:lstStyle/>
          <a:p>
            <a:pPr eaLnBrk="1" fontAlgn="auto" hangingPunct="1">
              <a:spcBef>
                <a:spcPts val="0"/>
              </a:spcBef>
              <a:spcAft>
                <a:spcPts val="0"/>
              </a:spcAft>
            </a:pPr>
            <a:r>
              <a:rPr lang="en-US" dirty="0">
                <a:solidFill>
                  <a:srgbClr val="000000"/>
                </a:solidFill>
                <a:latin typeface="Verdana"/>
              </a:rPr>
              <a:t>www.securepork.org</a:t>
            </a:r>
            <a:r>
              <a:rPr lang="en-US" dirty="0">
                <a:solidFill>
                  <a:srgbClr val="1861A9"/>
                </a:solidFill>
                <a:latin typeface="Verdana"/>
              </a:rPr>
              <a:t> </a:t>
            </a:r>
          </a:p>
        </p:txBody>
      </p:sp>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81177" y="3388897"/>
            <a:ext cx="5182049" cy="1182727"/>
          </a:xfrm>
          <a:prstGeom prst="rect">
            <a:avLst/>
          </a:prstGeom>
        </p:spPr>
      </p:pic>
    </p:spTree>
    <p:extLst>
      <p:ext uri="{BB962C8B-B14F-4D97-AF65-F5344CB8AC3E}">
        <p14:creationId xmlns:p14="http://schemas.microsoft.com/office/powerpoint/2010/main" val="88003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1" presetClass="entr" presetSubtype="0" fill="hold" nodeType="withEffect">
                                  <p:stCondLst>
                                    <p:cond delay="150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par>
                                <p:cTn id="19" presetID="1" presetClass="entr" presetSubtype="0" fill="hold" nodeType="withEffect">
                                  <p:stCondLst>
                                    <p:cond delay="250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Biosecurity</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039608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Biosecurity</a:t>
            </a:r>
          </a:p>
        </p:txBody>
      </p:sp>
      <p:sp>
        <p:nvSpPr>
          <p:cNvPr id="3" name="Content Placeholder 2"/>
          <p:cNvSpPr>
            <a:spLocks noGrp="1"/>
          </p:cNvSpPr>
          <p:nvPr>
            <p:ph idx="1"/>
          </p:nvPr>
        </p:nvSpPr>
        <p:spPr/>
        <p:txBody>
          <a:bodyPr/>
          <a:lstStyle/>
          <a:p>
            <a:pPr marL="0" indent="0">
              <a:buNone/>
            </a:pPr>
            <a:r>
              <a:rPr lang="en-US" sz="2800" dirty="0"/>
              <a:t>Four concepts emphasized</a:t>
            </a:r>
          </a:p>
          <a:p>
            <a:r>
              <a:rPr lang="en-US" sz="2800" dirty="0"/>
              <a:t>A Biosecurity Manager </a:t>
            </a:r>
          </a:p>
          <a:p>
            <a:r>
              <a:rPr lang="en-US" sz="2800" dirty="0"/>
              <a:t>A written site-specific biosecurity plan </a:t>
            </a:r>
          </a:p>
          <a:p>
            <a:r>
              <a:rPr lang="en-US" sz="2800" dirty="0"/>
              <a:t>A defined Perimeter Buffer Area </a:t>
            </a:r>
          </a:p>
          <a:p>
            <a:r>
              <a:rPr lang="en-US" sz="2800" dirty="0"/>
              <a:t>A defined Line of Separation</a:t>
            </a:r>
          </a:p>
          <a:p>
            <a:endParaRPr lang="en-US" sz="2800" dirty="0"/>
          </a:p>
        </p:txBody>
      </p:sp>
    </p:spTree>
    <p:extLst>
      <p:ext uri="{BB962C8B-B14F-4D97-AF65-F5344CB8AC3E}">
        <p14:creationId xmlns:p14="http://schemas.microsoft.com/office/powerpoint/2010/main" val="351049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Biosecurity Manager</a:t>
            </a:r>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sz="2800" dirty="0"/>
              <a:t>Use the Self-Assessment Checklist and Information Manual for Enhanced Biosecurity </a:t>
            </a:r>
          </a:p>
          <a:p>
            <a:pPr>
              <a:buFont typeface="Wingdings" panose="05000000000000000000" pitchFamily="2" charset="2"/>
              <a:buChar char="ü"/>
            </a:pPr>
            <a:r>
              <a:rPr lang="en-US" sz="2800" dirty="0"/>
              <a:t>Write site-specific biosecurity plan (with the assistance of the herd veterinarian)</a:t>
            </a:r>
          </a:p>
          <a:p>
            <a:pPr lvl="1">
              <a:buFont typeface="Wingdings" panose="05000000000000000000" pitchFamily="2" charset="2"/>
              <a:buChar char="ü"/>
            </a:pPr>
            <a:r>
              <a:rPr lang="en-US" sz="2400" dirty="0"/>
              <a:t>Include a site-specific map</a:t>
            </a:r>
          </a:p>
          <a:p>
            <a:pPr>
              <a:buFont typeface="Wingdings" panose="05000000000000000000" pitchFamily="2" charset="2"/>
              <a:buChar char="ü"/>
            </a:pPr>
            <a:r>
              <a:rPr lang="en-US" sz="2800" dirty="0"/>
              <a:t>Train employees</a:t>
            </a:r>
          </a:p>
          <a:p>
            <a:pPr>
              <a:buFont typeface="Wingdings" panose="05000000000000000000" pitchFamily="2" charset="2"/>
              <a:buChar char="ü"/>
            </a:pPr>
            <a:r>
              <a:rPr lang="en-US" sz="2800" dirty="0"/>
              <a:t>Ensure compliance on the site</a:t>
            </a:r>
          </a:p>
        </p:txBody>
      </p:sp>
    </p:spTree>
    <p:extLst>
      <p:ext uri="{BB962C8B-B14F-4D97-AF65-F5344CB8AC3E}">
        <p14:creationId xmlns:p14="http://schemas.microsoft.com/office/powerpoint/2010/main" val="20231476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4.1.2"/>
  <p:tag name="PPTVERSION" val="16"/>
  <p:tag name="TPOS" val="2"/>
</p:tagLst>
</file>

<file path=ppt/theme/theme1.xml><?xml version="1.0" encoding="utf-8"?>
<a:theme xmlns:a="http://schemas.openxmlformats.org/drawingml/2006/main" name="1_CFSPH ppt template blue 2011">
  <a:themeElements>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C000"/>
      </a:hlink>
      <a:folHlink>
        <a:srgbClr val="FFFF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E4B9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575" cap="flat" cmpd="sng" algn="ctr">
          <a:solidFill>
            <a:srgbClr val="E4B9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FSPH ppt template blue 2011">
  <a:themeElements>
    <a:clrScheme name="Custom 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0C0"/>
      </a:hlink>
      <a:folHlink>
        <a:srgbClr val="FFFF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E4B9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575" cap="flat" cmpd="sng" algn="ctr">
          <a:solidFill>
            <a:srgbClr val="E4B9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FSPH ppt template blue 2011">
  <a:themeElements>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0C0"/>
      </a:hlink>
      <a:folHlink>
        <a:srgbClr val="FFFF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E4B9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575" cap="flat" cmpd="sng" algn="ctr">
          <a:solidFill>
            <a:srgbClr val="E4B9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FSPH ppt template blue 2011">
  <a:themeElements>
    <a:clrScheme name="Custom 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0C0"/>
      </a:hlink>
      <a:folHlink>
        <a:srgbClr val="FFFF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E4B9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575" cap="flat" cmpd="sng" algn="ctr">
          <a:solidFill>
            <a:srgbClr val="E4B9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CFSPH ppt template blue 2011">
  <a:themeElements>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0C0"/>
      </a:hlink>
      <a:folHlink>
        <a:srgbClr val="FFFF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E4B9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575" cap="flat" cmpd="sng" algn="ctr">
          <a:solidFill>
            <a:srgbClr val="E4B9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Checkoff16x9_2015">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8 WPX Board Meeting Webb" id="{B45A0C03-D1E8-4032-B04F-50A9EE40B23D}" vid="{C4EFCDAB-D44E-4081-A887-5FBDACD94B7E}"/>
    </a:ext>
  </a:extLst>
</a:theme>
</file>

<file path=ppt/theme/theme7.xml><?xml version="1.0" encoding="utf-8"?>
<a:theme xmlns:a="http://schemas.openxmlformats.org/drawingml/2006/main" name="8_Checkoff16x9_2015">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heckoff16x9_2018 [Read-Only]" id="{E4B03C70-46EB-48EB-B340-996552F52BA0}" vid="{4951C270-409A-4046-A8FD-E70976FC5D24}"/>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1485</TotalTime>
  <Words>1456</Words>
  <Application>Microsoft Office PowerPoint</Application>
  <PresentationFormat>Widescreen</PresentationFormat>
  <Paragraphs>138</Paragraphs>
  <Slides>23</Slides>
  <Notes>15</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23</vt:i4>
      </vt:variant>
    </vt:vector>
  </HeadingPairs>
  <TitlesOfParts>
    <vt:vector size="35" baseType="lpstr">
      <vt:lpstr>Arial</vt:lpstr>
      <vt:lpstr>Calibri</vt:lpstr>
      <vt:lpstr>Georgia</vt:lpstr>
      <vt:lpstr>Verdana</vt:lpstr>
      <vt:lpstr>Wingdings</vt:lpstr>
      <vt:lpstr>1_CFSPH ppt template blue 2011</vt:lpstr>
      <vt:lpstr>2_CFSPH ppt template blue 2011</vt:lpstr>
      <vt:lpstr>CFSPH ppt template blue 2011</vt:lpstr>
      <vt:lpstr>3_CFSPH ppt template blue 2011</vt:lpstr>
      <vt:lpstr>5_CFSPH ppt template blue 2011</vt:lpstr>
      <vt:lpstr>2_Checkoff16x9_2015</vt:lpstr>
      <vt:lpstr>8_Checkoff16x9_2015</vt:lpstr>
      <vt:lpstr>Secure pork supply, AgView and ASF</vt:lpstr>
      <vt:lpstr>Secure Pork Supply (SPS) Plan: What it is &amp; how to get it fully implemented </vt:lpstr>
      <vt:lpstr>Secure Food Supply Plans Movement from Premises with No Evidence of Infection</vt:lpstr>
      <vt:lpstr>Common Components of  Secure Food Supply Plans</vt:lpstr>
      <vt:lpstr>Diseases in the SPS Plan</vt:lpstr>
      <vt:lpstr>Secure Pork Supply Plan</vt:lpstr>
      <vt:lpstr>Biosecurity</vt:lpstr>
      <vt:lpstr>Biosecurity</vt:lpstr>
      <vt:lpstr>Biosecurity Manager</vt:lpstr>
      <vt:lpstr>SPS Plan Biosecurity</vt:lpstr>
      <vt:lpstr>Biosecurity Posters</vt:lpstr>
      <vt:lpstr>Employee Biosecurity Training</vt:lpstr>
      <vt:lpstr>Traceability</vt:lpstr>
      <vt:lpstr>SPS Plan: PIN</vt:lpstr>
      <vt:lpstr>SPS Plan: PIN</vt:lpstr>
      <vt:lpstr>SPS Plan: Record Keeping</vt:lpstr>
      <vt:lpstr>Surveillance</vt:lpstr>
      <vt:lpstr>SPS Plan: Surveillance</vt:lpstr>
      <vt:lpstr>FMD, CSF, and ASF  Lesion Posters</vt:lpstr>
      <vt:lpstr>SPS Plan: Surveillance</vt:lpstr>
      <vt:lpstr>Summary </vt:lpstr>
      <vt:lpstr>The AgView System </vt:lpstr>
      <vt:lpstr>African swine fever (ASF) task force</vt:lpstr>
    </vt:vector>
  </TitlesOfParts>
  <Company>National Pork Board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African Swine Fever Discussion</dc:title>
  <dc:creator>Cindy Cunningham</dc:creator>
  <cp:lastModifiedBy>Admin</cp:lastModifiedBy>
  <cp:revision>53</cp:revision>
  <dcterms:created xsi:type="dcterms:W3CDTF">2018-10-06T15:17:39Z</dcterms:created>
  <dcterms:modified xsi:type="dcterms:W3CDTF">2019-01-28T20:00:43Z</dcterms:modified>
</cp:coreProperties>
</file>